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notesSlides/notesSlide5.xml" ContentType="application/vnd.openxmlformats-officedocument.presentationml.notesSlide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notesSlides/notesSlide6.xml" ContentType="application/vnd.openxmlformats-officedocument.presentationml.notesSlide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notesSlides/notesSlide7.xml" ContentType="application/vnd.openxmlformats-officedocument.presentationml.notesSlide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notesSlides/notesSlide8.xml" ContentType="application/vnd.openxmlformats-officedocument.presentationml.notesSlide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notesSlides/notesSlide9.xml" ContentType="application/vnd.openxmlformats-officedocument.presentationml.notesSlide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notesSlides/notesSlide10.xml" ContentType="application/vnd.openxmlformats-officedocument.presentationml.notesSlide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notesSlides/notesSlide11.xml" ContentType="application/vnd.openxmlformats-officedocument.presentationml.notesSlide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notesSlides/notesSlide12.xml" ContentType="application/vnd.openxmlformats-officedocument.presentationml.notesSlide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notesSlides/notesSlide13.xml" ContentType="application/vnd.openxmlformats-officedocument.presentationml.notesSlide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notesSlides/notesSlide14.xml" ContentType="application/vnd.openxmlformats-officedocument.presentationml.notesSlide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notesSlides/notesSlide15.xml" ContentType="application/vnd.openxmlformats-officedocument.presentationml.notesSlide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notesSlides/notesSlide16.xml" ContentType="application/vnd.openxmlformats-officedocument.presentationml.notesSlide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notesSlides/notesSlide17.xml" ContentType="application/vnd.openxmlformats-officedocument.presentationml.notesSlide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notesSlides/notesSlide18.xml" ContentType="application/vnd.openxmlformats-officedocument.presentationml.notesSlide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notesSlides/notesSlide19.xml" ContentType="application/vnd.openxmlformats-officedocument.presentationml.notesSlide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notesSlides/notesSlide20.xml" ContentType="application/vnd.openxmlformats-officedocument.presentationml.notesSlide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1273" r:id="rId2"/>
    <p:sldId id="256" r:id="rId3"/>
    <p:sldId id="301" r:id="rId4"/>
    <p:sldId id="292" r:id="rId5"/>
    <p:sldId id="334" r:id="rId6"/>
    <p:sldId id="258" r:id="rId7"/>
    <p:sldId id="293" r:id="rId8"/>
    <p:sldId id="362" r:id="rId9"/>
    <p:sldId id="364" r:id="rId10"/>
    <p:sldId id="360" r:id="rId11"/>
    <p:sldId id="369" r:id="rId12"/>
    <p:sldId id="359" r:id="rId13"/>
    <p:sldId id="335" r:id="rId14"/>
    <p:sldId id="336" r:id="rId15"/>
    <p:sldId id="343" r:id="rId16"/>
    <p:sldId id="370" r:id="rId17"/>
    <p:sldId id="366" r:id="rId18"/>
    <p:sldId id="367" r:id="rId19"/>
    <p:sldId id="290" r:id="rId20"/>
    <p:sldId id="361" r:id="rId21"/>
    <p:sldId id="261" r:id="rId22"/>
    <p:sldId id="372" r:id="rId23"/>
    <p:sldId id="368" r:id="rId24"/>
    <p:sldId id="371" r:id="rId25"/>
    <p:sldId id="262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600"/>
    <a:srgbClr val="75D7FF"/>
    <a:srgbClr val="004D80"/>
    <a:srgbClr val="8EA9C3"/>
    <a:srgbClr val="436399"/>
    <a:srgbClr val="000000"/>
    <a:srgbClr val="119050"/>
    <a:srgbClr val="004D81"/>
    <a:srgbClr val="92D050"/>
    <a:srgbClr val="FBFB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80"/>
    <p:restoredTop sz="71554"/>
  </p:normalViewPr>
  <p:slideViewPr>
    <p:cSldViewPr snapToGrid="0" snapToObjects="1">
      <p:cViewPr varScale="1">
        <p:scale>
          <a:sx n="113" d="100"/>
          <a:sy n="113" d="100"/>
        </p:scale>
        <p:origin x="1480" y="184"/>
      </p:cViewPr>
      <p:guideLst/>
    </p:cSldViewPr>
  </p:slideViewPr>
  <p:notesTextViewPr>
    <p:cViewPr>
      <p:scale>
        <a:sx n="85" d="100"/>
        <a:sy n="8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F2D965-4370-EF49-9DDE-83945982D799}" type="datetimeFigureOut">
              <a:rPr lang="en-US" smtClean="0"/>
              <a:t>12/1/24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F90FF5-551F-2D4B-851A-CB966C6405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23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u="non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 code: 6699CC, 3399CC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C26AB-D1D9-4A46-85A7-8A39E465ACD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5091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>
            <a:extLst>
              <a:ext uri="{FF2B5EF4-FFF2-40B4-BE49-F238E27FC236}">
                <a16:creationId xmlns:a16="http://schemas.microsoft.com/office/drawing/2014/main" id="{EF4FAC1B-2358-E552-F612-426E8662B8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6" name="Notes Placeholder 2">
            <a:extLst>
              <a:ext uri="{FF2B5EF4-FFF2-40B4-BE49-F238E27FC236}">
                <a16:creationId xmlns:a16="http://schemas.microsoft.com/office/drawing/2014/main" id="{A1F699B0-F29E-9115-4537-6D6796E404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>
            <a:extLst>
              <a:ext uri="{FF2B5EF4-FFF2-40B4-BE49-F238E27FC236}">
                <a16:creationId xmlns:a16="http://schemas.microsoft.com/office/drawing/2014/main" id="{66B6B0D6-2C3C-7E75-3457-3A42211337B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4" name="Notes Placeholder 2">
            <a:extLst>
              <a:ext uri="{FF2B5EF4-FFF2-40B4-BE49-F238E27FC236}">
                <a16:creationId xmlns:a16="http://schemas.microsoft.com/office/drawing/2014/main" id="{949632DE-2591-F093-7C57-D633464FDD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>
            <a:extLst>
              <a:ext uri="{FF2B5EF4-FFF2-40B4-BE49-F238E27FC236}">
                <a16:creationId xmlns:a16="http://schemas.microsoft.com/office/drawing/2014/main" id="{80D7A1AA-9E6D-BB56-4A9B-E42CF089644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2" name="Notes Placeholder 2">
            <a:extLst>
              <a:ext uri="{FF2B5EF4-FFF2-40B4-BE49-F238E27FC236}">
                <a16:creationId xmlns:a16="http://schemas.microsoft.com/office/drawing/2014/main" id="{C1593E83-F1F6-0F4A-1E04-03EBEFAE3A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Image Placeholder 1">
            <a:extLst>
              <a:ext uri="{FF2B5EF4-FFF2-40B4-BE49-F238E27FC236}">
                <a16:creationId xmlns:a16="http://schemas.microsoft.com/office/drawing/2014/main" id="{BF98E2C1-B97A-8356-CC54-152962A6748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2" name="Notes Placeholder 2">
            <a:extLst>
              <a:ext uri="{FF2B5EF4-FFF2-40B4-BE49-F238E27FC236}">
                <a16:creationId xmlns:a16="http://schemas.microsoft.com/office/drawing/2014/main" id="{F6EC981A-C85E-2697-A519-126D9D35CD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Slide Image Placeholder 1">
            <a:extLst>
              <a:ext uri="{FF2B5EF4-FFF2-40B4-BE49-F238E27FC236}">
                <a16:creationId xmlns:a16="http://schemas.microsoft.com/office/drawing/2014/main" id="{8733AF59-D17A-29BD-4450-AAC9ADFA267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6" name="Notes Placeholder 2">
            <a:extLst>
              <a:ext uri="{FF2B5EF4-FFF2-40B4-BE49-F238E27FC236}">
                <a16:creationId xmlns:a16="http://schemas.microsoft.com/office/drawing/2014/main" id="{9B4046D9-1ABA-0BA2-6F26-34B27FEBE6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solidFill>
                  <a:srgbClr val="FF0000"/>
                </a:solidFill>
              </a:rPr>
              <a:t>Too easily swaye:</a:t>
            </a:r>
          </a:p>
          <a:p>
            <a:endParaRPr lang="en-US" altLang="en-US">
              <a:solidFill>
                <a:srgbClr val="FF0000"/>
              </a:solidFill>
            </a:endParaRPr>
          </a:p>
          <a:p>
            <a:r>
              <a:rPr lang="en-US" altLang="en-US">
                <a:solidFill>
                  <a:srgbClr val="FF0000"/>
                </a:solidFill>
              </a:rPr>
              <a:t>Consider the second iterations of the loop</a:t>
            </a:r>
          </a:p>
          <a:p>
            <a:endParaRPr lang="en-US" altLang="en-US">
              <a:solidFill>
                <a:srgbClr val="FF0000"/>
              </a:solidFill>
            </a:endParaRPr>
          </a:p>
          <a:p>
            <a:r>
              <a:rPr lang="en-US" altLang="en-US">
                <a:solidFill>
                  <a:srgbClr val="FF0000"/>
                </a:solidFill>
              </a:rPr>
              <a:t>TTTTNTTTTN</a:t>
            </a:r>
          </a:p>
          <a:p>
            <a:endParaRPr lang="en-US" altLang="en-US">
              <a:solidFill>
                <a:srgbClr val="FF0000"/>
              </a:solidFill>
            </a:endParaRPr>
          </a:p>
          <a:p>
            <a:r>
              <a:rPr lang="en-US" altLang="en-US">
                <a:solidFill>
                  <a:srgbClr val="FF0000"/>
                </a:solidFill>
              </a:rPr>
              <a:t>Correct answer is B, 60%</a:t>
            </a:r>
          </a:p>
          <a:p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lide Image Placeholder 1">
            <a:extLst>
              <a:ext uri="{FF2B5EF4-FFF2-40B4-BE49-F238E27FC236}">
                <a16:creationId xmlns:a16="http://schemas.microsoft.com/office/drawing/2014/main" id="{A6EE710E-6B0F-77A0-2966-066675C7E5F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2" name="Notes Placeholder 2">
            <a:extLst>
              <a:ext uri="{FF2B5EF4-FFF2-40B4-BE49-F238E27FC236}">
                <a16:creationId xmlns:a16="http://schemas.microsoft.com/office/drawing/2014/main" id="{A8343F7E-0DB8-ABFE-D34C-99242BBFD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There 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>
            <a:extLst>
              <a:ext uri="{FF2B5EF4-FFF2-40B4-BE49-F238E27FC236}">
                <a16:creationId xmlns:a16="http://schemas.microsoft.com/office/drawing/2014/main" id="{18649C15-4AA3-5696-730C-144D60DC38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0" name="Notes Placeholder 2">
            <a:extLst>
              <a:ext uri="{FF2B5EF4-FFF2-40B4-BE49-F238E27FC236}">
                <a16:creationId xmlns:a16="http://schemas.microsoft.com/office/drawing/2014/main" id="{51E69DFA-0170-3796-13A2-32B7237B69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lide Image Placeholder 1">
            <a:extLst>
              <a:ext uri="{FF2B5EF4-FFF2-40B4-BE49-F238E27FC236}">
                <a16:creationId xmlns:a16="http://schemas.microsoft.com/office/drawing/2014/main" id="{F562A4F7-62C5-B69C-4EEC-393AC2A8412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8" name="Notes Placeholder 2">
            <a:extLst>
              <a:ext uri="{FF2B5EF4-FFF2-40B4-BE49-F238E27FC236}">
                <a16:creationId xmlns:a16="http://schemas.microsoft.com/office/drawing/2014/main" id="{54356BFC-D242-AE4E-8B82-AE86B5F34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lide Image Placeholder 1">
            <a:extLst>
              <a:ext uri="{FF2B5EF4-FFF2-40B4-BE49-F238E27FC236}">
                <a16:creationId xmlns:a16="http://schemas.microsoft.com/office/drawing/2014/main" id="{DB2CCDF0-6011-A2F1-68B8-048CF286F89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0" name="Notes Placeholder 2">
            <a:extLst>
              <a:ext uri="{FF2B5EF4-FFF2-40B4-BE49-F238E27FC236}">
                <a16:creationId xmlns:a16="http://schemas.microsoft.com/office/drawing/2014/main" id="{B5CFA32D-1B7E-A635-35FB-4BDA783D19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The correct answer is 80% D</a:t>
            </a:r>
          </a:p>
          <a:p>
            <a:endParaRPr lang="en-US" altLang="en-US"/>
          </a:p>
          <a:p>
            <a:r>
              <a:rPr lang="en-US" altLang="en-US"/>
              <a:t>Look at the second iteration</a:t>
            </a:r>
          </a:p>
          <a:p>
            <a:r>
              <a:rPr lang="en-US" altLang="en-US"/>
              <a:t>TTTTNTTTTN</a:t>
            </a:r>
          </a:p>
          <a:p>
            <a:r>
              <a:rPr lang="en-US" altLang="en-US"/>
              <a:t>ST, ST, ST, ST, WT, ST… Only ne misprediction instead of two</a:t>
            </a:r>
          </a:p>
          <a:p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Slide Image Placeholder 1">
            <a:extLst>
              <a:ext uri="{FF2B5EF4-FFF2-40B4-BE49-F238E27FC236}">
                <a16:creationId xmlns:a16="http://schemas.microsoft.com/office/drawing/2014/main" id="{0DBEC683-1661-7E16-9A9D-4A56B9CF764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4" name="Notes Placeholder 2">
            <a:extLst>
              <a:ext uri="{FF2B5EF4-FFF2-40B4-BE49-F238E27FC236}">
                <a16:creationId xmlns:a16="http://schemas.microsoft.com/office/drawing/2014/main" id="{408C8C4C-1376-6E25-EDDB-1B006E0C16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en-US" dirty="0">
                <a:solidFill>
                  <a:srgbClr val="FF0000"/>
                </a:solidFill>
              </a:rPr>
              <a:t>Walk through all starts, either </a:t>
            </a:r>
          </a:p>
          <a:p>
            <a:pPr>
              <a:spcBef>
                <a:spcPct val="0"/>
              </a:spcBef>
            </a:pPr>
            <a:r>
              <a:rPr lang="en-US" altLang="en-US" dirty="0">
                <a:solidFill>
                  <a:srgbClr val="FF0000"/>
                </a:solidFill>
              </a:rPr>
              <a:t>0% or 50%, actual correct </a:t>
            </a:r>
          </a:p>
          <a:p>
            <a:pPr>
              <a:spcBef>
                <a:spcPct val="0"/>
              </a:spcBef>
            </a:pPr>
            <a:r>
              <a:rPr lang="en-US" altLang="en-US" dirty="0">
                <a:solidFill>
                  <a:srgbClr val="FF0000"/>
                </a:solidFill>
              </a:rPr>
              <a:t>is ~38%</a:t>
            </a:r>
          </a:p>
          <a:p>
            <a:pPr>
              <a:spcBef>
                <a:spcPct val="0"/>
              </a:spcBef>
            </a:pPr>
            <a:endParaRPr lang="en-US" altLang="en-US" dirty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</a:pPr>
            <a:r>
              <a:rPr lang="en-US" altLang="en-US" dirty="0">
                <a:solidFill>
                  <a:srgbClr val="FF0000"/>
                </a:solidFill>
              </a:rPr>
              <a:t>Correct answer is  E none of the above:</a:t>
            </a:r>
          </a:p>
          <a:p>
            <a:endParaRPr lang="en-US" altLang="en-US" dirty="0"/>
          </a:p>
          <a:p>
            <a:endParaRPr lang="en-US" altLang="en-US" dirty="0"/>
          </a:p>
          <a:p>
            <a:r>
              <a:rPr lang="en-US" altLang="en-US" dirty="0"/>
              <a:t>TNTNTN</a:t>
            </a:r>
          </a:p>
          <a:p>
            <a:endParaRPr lang="en-US" altLang="en-US" dirty="0"/>
          </a:p>
          <a:p>
            <a:r>
              <a:rPr lang="en-US" altLang="en-US" dirty="0"/>
              <a:t>00 M,C,M,C,M =&gt; 50%</a:t>
            </a:r>
          </a:p>
          <a:p>
            <a:r>
              <a:rPr lang="en-US" altLang="en-US" dirty="0"/>
              <a:t>01 M,M,M,M,M =&gt; 0%</a:t>
            </a:r>
          </a:p>
          <a:p>
            <a:r>
              <a:rPr lang="en-US" altLang="en-US" dirty="0"/>
              <a:t>10 C,M,C,M,C =&gt; 50%</a:t>
            </a:r>
          </a:p>
          <a:p>
            <a:r>
              <a:rPr lang="en-US" altLang="en-US" dirty="0"/>
              <a:t>11 C,M,C,M,C,C =&gt; 50%</a:t>
            </a:r>
          </a:p>
          <a:p>
            <a:endParaRPr lang="en-US" altLang="en-US" dirty="0"/>
          </a:p>
          <a:p>
            <a:r>
              <a:rPr lang="en-US" altLang="en-US" dirty="0"/>
              <a:t>150% + 0% / 4 =&gt; 37.5%</a:t>
            </a:r>
          </a:p>
          <a:p>
            <a:endParaRPr lang="en-US" altLang="en-US" dirty="0"/>
          </a:p>
          <a:p>
            <a:r>
              <a:rPr lang="en-US" altLang="en-US" dirty="0"/>
              <a:t>0, M, M,M,M </a:t>
            </a:r>
          </a:p>
          <a:p>
            <a:r>
              <a:rPr lang="en-US" altLang="en-US" dirty="0"/>
              <a:t>1 C,M,M,M,M for long iterations can be approximated with 0 percent</a:t>
            </a:r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Slide Image Placeholder 1">
            <a:extLst>
              <a:ext uri="{FF2B5EF4-FFF2-40B4-BE49-F238E27FC236}">
                <a16:creationId xmlns:a16="http://schemas.microsoft.com/office/drawing/2014/main" id="{6003ACD1-554F-5AC7-0855-BA6F6DC9206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2" name="Notes Placeholder 2">
            <a:extLst>
              <a:ext uri="{FF2B5EF4-FFF2-40B4-BE49-F238E27FC236}">
                <a16:creationId xmlns:a16="http://schemas.microsoft.com/office/drawing/2014/main" id="{44BE1A83-D187-B825-B975-0DB7B68BFB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>
            <a:extLst>
              <a:ext uri="{FF2B5EF4-FFF2-40B4-BE49-F238E27FC236}">
                <a16:creationId xmlns:a16="http://schemas.microsoft.com/office/drawing/2014/main" id="{00FE3281-28FB-758F-8C0F-FB3FDFCA44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8" name="Notes Placeholder 2">
            <a:extLst>
              <a:ext uri="{FF2B5EF4-FFF2-40B4-BE49-F238E27FC236}">
                <a16:creationId xmlns:a16="http://schemas.microsoft.com/office/drawing/2014/main" id="{C39603D1-82E5-756C-D532-0DA67414B2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en-US">
                <a:solidFill>
                  <a:srgbClr val="FF0000"/>
                </a:solidFill>
              </a:rPr>
              <a:t>A,C,D – I wish.</a:t>
            </a:r>
          </a:p>
          <a:p>
            <a:pPr>
              <a:spcBef>
                <a:spcPct val="0"/>
              </a:spcBef>
            </a:pPr>
            <a:r>
              <a:rPr lang="en-US" altLang="en-US">
                <a:solidFill>
                  <a:srgbClr val="FF0000"/>
                </a:solidFill>
              </a:rPr>
              <a:t>B is a real problem</a:t>
            </a:r>
          </a:p>
          <a:p>
            <a:endParaRPr lang="en-US" altLang="en-US"/>
          </a:p>
          <a:p>
            <a:r>
              <a:rPr lang="en-US" altLang="en-US"/>
              <a:t>B is the correct answer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lide Image Placeholder 1">
            <a:extLst>
              <a:ext uri="{FF2B5EF4-FFF2-40B4-BE49-F238E27FC236}">
                <a16:creationId xmlns:a16="http://schemas.microsoft.com/office/drawing/2014/main" id="{4204705B-0A88-CE03-3333-09AFC3A8750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8" name="Notes Placeholder 2">
            <a:extLst>
              <a:ext uri="{FF2B5EF4-FFF2-40B4-BE49-F238E27FC236}">
                <a16:creationId xmlns:a16="http://schemas.microsoft.com/office/drawing/2014/main" id="{6A9720BD-E93B-87F7-01C7-9E64B2DAD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lide Image Placeholder 1">
            <a:extLst>
              <a:ext uri="{FF2B5EF4-FFF2-40B4-BE49-F238E27FC236}">
                <a16:creationId xmlns:a16="http://schemas.microsoft.com/office/drawing/2014/main" id="{795F3A83-8CD0-5D5B-6988-81AADADA89C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0" name="Notes Placeholder 2">
            <a:extLst>
              <a:ext uri="{FF2B5EF4-FFF2-40B4-BE49-F238E27FC236}">
                <a16:creationId xmlns:a16="http://schemas.microsoft.com/office/drawing/2014/main" id="{4280EFB5-489C-DACD-BB40-C761A11CFB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Slide Image Placeholder 1">
            <a:extLst>
              <a:ext uri="{FF2B5EF4-FFF2-40B4-BE49-F238E27FC236}">
                <a16:creationId xmlns:a16="http://schemas.microsoft.com/office/drawing/2014/main" id="{11EB6E3C-A46B-A610-B728-76F7D94E166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8" name="Notes Placeholder 2">
            <a:extLst>
              <a:ext uri="{FF2B5EF4-FFF2-40B4-BE49-F238E27FC236}">
                <a16:creationId xmlns:a16="http://schemas.microsoft.com/office/drawing/2014/main" id="{FE8AA0C2-EAD1-B50B-6615-9D086909A4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Slide Image Placeholder 1">
            <a:extLst>
              <a:ext uri="{FF2B5EF4-FFF2-40B4-BE49-F238E27FC236}">
                <a16:creationId xmlns:a16="http://schemas.microsoft.com/office/drawing/2014/main" id="{8E2769B1-6C55-5AC6-0FF3-BAF6616D9D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6" name="Notes Placeholder 2">
            <a:extLst>
              <a:ext uri="{FF2B5EF4-FFF2-40B4-BE49-F238E27FC236}">
                <a16:creationId xmlns:a16="http://schemas.microsoft.com/office/drawing/2014/main" id="{FB5711B5-88F3-06B8-2973-9E38AD14D2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solidFill>
                  <a:srgbClr val="FF9999"/>
                </a:solidFill>
              </a:rPr>
              <a:t>Show resolved, show corrected</a:t>
            </a:r>
          </a:p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Slide Image Placeholder 1">
            <a:extLst>
              <a:ext uri="{FF2B5EF4-FFF2-40B4-BE49-F238E27FC236}">
                <a16:creationId xmlns:a16="http://schemas.microsoft.com/office/drawing/2014/main" id="{B6823A79-32FB-9053-3147-F05D788D93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4" name="Notes Placeholder 2">
            <a:extLst>
              <a:ext uri="{FF2B5EF4-FFF2-40B4-BE49-F238E27FC236}">
                <a16:creationId xmlns:a16="http://schemas.microsoft.com/office/drawing/2014/main" id="{787569BF-38F0-FFE8-03E4-BE90AE858A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>
            <a:extLst>
              <a:ext uri="{FF2B5EF4-FFF2-40B4-BE49-F238E27FC236}">
                <a16:creationId xmlns:a16="http://schemas.microsoft.com/office/drawing/2014/main" id="{25F1058D-60E7-A0B1-2FBF-45F373F8B9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2" name="Notes Placeholder 2">
            <a:extLst>
              <a:ext uri="{FF2B5EF4-FFF2-40B4-BE49-F238E27FC236}">
                <a16:creationId xmlns:a16="http://schemas.microsoft.com/office/drawing/2014/main" id="{9CA38E3E-7B24-A991-370B-A3158A987A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Correct answer C </a:t>
            </a:r>
          </a:p>
          <a:p>
            <a:endParaRPr lang="en-US" altLang="en-US"/>
          </a:p>
          <a:p>
            <a:r>
              <a:rPr lang="en-US" altLang="en-US"/>
              <a:t>For B, remember the branches with 51% bias vs 99% bias</a:t>
            </a:r>
          </a:p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C7D1C8C7-216E-6415-8DC9-957D0BBEF0C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84DDC1A2-717A-5644-99B3-E6C4A21D54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The branch is 50% taken</a:t>
            </a:r>
          </a:p>
          <a:p>
            <a:endParaRPr lang="en-US" altLang="en-US"/>
          </a:p>
          <a:p>
            <a:r>
              <a:rPr lang="en-US" altLang="en-US"/>
              <a:t>This can be separated to two independent loops</a:t>
            </a:r>
          </a:p>
          <a:p>
            <a:endParaRPr lang="en-US" altLang="en-US"/>
          </a:p>
          <a:p>
            <a:r>
              <a:rPr lang="en-US" altLang="en-US"/>
              <a:t>For (i=0, i&lt; n, I </a:t>
            </a:r>
            <a:br>
              <a:rPr lang="en-US" altLang="en-US"/>
            </a:br>
            <a:r>
              <a:rPr lang="en-US" altLang="en-US"/>
              <a:t>+=2)</a:t>
            </a:r>
          </a:p>
          <a:p>
            <a:r>
              <a:rPr lang="en-US" altLang="en-US"/>
              <a:t>	blah</a:t>
            </a:r>
          </a:p>
          <a:p>
            <a:endParaRPr lang="en-US" altLang="en-US"/>
          </a:p>
          <a:p>
            <a:r>
              <a:rPr lang="en-US" altLang="en-US"/>
              <a:t>For(i=1; i&lt;n; +=2)</a:t>
            </a:r>
          </a:p>
          <a:p>
            <a:r>
              <a:rPr lang="en-US" altLang="en-US"/>
              <a:t>	foo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>
            <a:extLst>
              <a:ext uri="{FF2B5EF4-FFF2-40B4-BE49-F238E27FC236}">
                <a16:creationId xmlns:a16="http://schemas.microsoft.com/office/drawing/2014/main" id="{6087F9B8-6A75-3AB4-12EA-A545989DCA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8" name="Notes Placeholder 2">
            <a:extLst>
              <a:ext uri="{FF2B5EF4-FFF2-40B4-BE49-F238E27FC236}">
                <a16:creationId xmlns:a16="http://schemas.microsoft.com/office/drawing/2014/main" id="{48C1CB92-56E0-4A0B-1F58-F40A115976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background with black and white clouds&#10;&#10;Description automatically generated with medium confidence">
            <a:extLst>
              <a:ext uri="{FF2B5EF4-FFF2-40B4-BE49-F238E27FC236}">
                <a16:creationId xmlns:a16="http://schemas.microsoft.com/office/drawing/2014/main" id="{5E9217F9-8490-543A-91D0-29CD062862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091" y="1"/>
            <a:ext cx="12198183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6F7220-B2EF-1E57-1A5D-E74400C3F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C016B5C-9E62-A541-A8D1-2318D4D9DC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0C2E4B-B13D-038F-8CC6-7C87BCFD7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E2CC6-ABD8-8447-AA9F-348607E0A0F2}" type="datetime1">
              <a:rPr lang="en-US" smtClean="0"/>
              <a:t>12/1/24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903975-53BF-2202-142A-3DB7AE443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47269B1-8E4F-7009-9124-2C83E4B2BD7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209800" y="3091148"/>
            <a:ext cx="7772400" cy="10974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E551778D-2252-F305-DEA8-C395BF4F07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8" y="3216868"/>
            <a:ext cx="9144000" cy="2584804"/>
          </a:xfrm>
        </p:spPr>
        <p:txBody>
          <a:bodyPr>
            <a:normAutofit/>
          </a:bodyPr>
          <a:lstStyle>
            <a:lvl1pPr marL="0" indent="0" algn="ctr">
              <a:buNone/>
              <a:defRPr sz="2200" b="1">
                <a:solidFill>
                  <a:srgbClr val="004D8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600829-B9B3-5756-7AF3-11EA6D0F2C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87355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004D80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26982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A5360-AF0F-E906-2B71-28D31DABF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950" y="457200"/>
            <a:ext cx="4351076" cy="1600200"/>
          </a:xfrm>
        </p:spPr>
        <p:txBody>
          <a:bodyPr anchor="ctr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DB9DA8-C771-83CE-74C9-F1E5390DBC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987425"/>
            <a:ext cx="6783911" cy="4873625"/>
          </a:xfrm>
        </p:spPr>
        <p:txBody>
          <a:bodyPr/>
          <a:lstStyle>
            <a:lvl1pPr marL="0" indent="0">
              <a:buNone/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F9E545-DDF2-5411-791D-33B68FC583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0950" y="2057400"/>
            <a:ext cx="4351076" cy="3811588"/>
          </a:xfrm>
        </p:spPr>
        <p:txBody>
          <a:bodyPr/>
          <a:lstStyle>
            <a:lvl1pPr marL="0" indent="0">
              <a:buNone/>
              <a:defRPr sz="16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E40180-ECA7-E6FF-27D4-2CF0607FA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0AB64-0571-DA4B-89D5-2318BA58A77D}" type="datetime1">
              <a:rPr lang="en-US" smtClean="0"/>
              <a:t>12/1/24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84C512-99D8-7BB9-89FF-109676B54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0E5D02-384E-3F61-2CFE-DF5BF2154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9E01A75-856D-568E-A5F7-3201F8C0E6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4212" y="2015919"/>
            <a:ext cx="4439854" cy="62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551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A5360-AF0F-E906-2B71-28D31DABF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950" y="457200"/>
            <a:ext cx="4351076" cy="4272950"/>
          </a:xfrm>
        </p:spPr>
        <p:txBody>
          <a:bodyPr anchor="ctr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DB9DA8-C771-83CE-74C9-F1E5390DBC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987425"/>
            <a:ext cx="6783911" cy="4873625"/>
          </a:xfrm>
        </p:spPr>
        <p:txBody>
          <a:bodyPr/>
          <a:lstStyle>
            <a:lvl1pPr marL="0" indent="0">
              <a:buNone/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F9E545-DDF2-5411-791D-33B68FC583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0950" y="4779392"/>
            <a:ext cx="4351076" cy="1089595"/>
          </a:xfrm>
        </p:spPr>
        <p:txBody>
          <a:bodyPr/>
          <a:lstStyle>
            <a:lvl1pPr marL="0" indent="0">
              <a:buNone/>
              <a:defRPr sz="16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E40180-ECA7-E6FF-27D4-2CF0607FA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0AB64-0571-DA4B-89D5-2318BA58A77D}" type="datetime1">
              <a:rPr lang="en-US" smtClean="0"/>
              <a:t>12/1/24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84C512-99D8-7BB9-89FF-109676B54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0E5D02-384E-3F61-2CFE-DF5BF2154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9E01A75-856D-568E-A5F7-3201F8C0E6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6561" y="4730150"/>
            <a:ext cx="4439854" cy="62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7682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2674F-0771-D77E-236F-644C4DB95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E1FC0F-C835-817C-97D8-CE0A658CE4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DDF033-550E-94BF-1A16-CBCFCF1A7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B6A9E-D918-1F4B-AE85-7C846855F8CF}" type="datetime1">
              <a:rPr lang="en-US" smtClean="0"/>
              <a:t>12/1/24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7D345B-1606-966D-4D58-F737A51A3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0EA086-8D5D-76BF-428C-D7254C0D7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6EE7784-C8AB-D578-34C7-2D57CC3489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72" y="1499092"/>
            <a:ext cx="7772400" cy="10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2214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2CF3862-BFB3-44D4-50EA-745F14D107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06455" y="365125"/>
            <a:ext cx="2360643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FB9FE0-9FE1-87FA-6213-65FEF6581F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20950" y="365125"/>
            <a:ext cx="9069892" cy="5811838"/>
          </a:xfrm>
        </p:spPr>
        <p:txBody>
          <a:bodyPr vert="eaVert"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26A0D8-7C94-C383-8F13-5F4EA422A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25BB-FC0B-194A-9C24-BB0AAEEE9C22}" type="datetime1">
              <a:rPr lang="en-US" smtClean="0"/>
              <a:t>12/1/24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CF8D5E-0E0A-6B88-964B-6CAAE2284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C06097-9FD6-75EF-4C9B-600BE1933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533C3D-0775-5AB4-B1B7-412B34B2CC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 flipV="1">
            <a:off x="6581911" y="3220942"/>
            <a:ext cx="5934984" cy="83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2994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le Text"/>
          <p:cNvSpPr txBox="1">
            <a:spLocks noGrp="1"/>
          </p:cNvSpPr>
          <p:nvPr>
            <p:ph type="title"/>
          </p:nvPr>
        </p:nvSpPr>
        <p:spPr>
          <a:xfrm>
            <a:off x="889000" y="2266950"/>
            <a:ext cx="10414000" cy="2324100"/>
          </a:xfrm>
          <a:prstGeom prst="rect">
            <a:avLst/>
          </a:prstGeom>
        </p:spPr>
        <p:txBody>
          <a:bodyPr/>
          <a:lstStyle>
            <a:lvl1pPr algn="ctr" defTabSz="412750">
              <a:lnSpc>
                <a:spcPct val="100000"/>
              </a:lnSpc>
              <a:defRPr sz="5600">
                <a:latin typeface="+mj-lt"/>
                <a:ea typeface="+mj-ea"/>
                <a:cs typeface="+mj-cs"/>
                <a:sym typeface="Gill Sans"/>
              </a:defRPr>
            </a:lvl1pPr>
          </a:lstStyle>
          <a:p>
            <a:r>
              <a:t>Title Text</a:t>
            </a:r>
          </a:p>
        </p:txBody>
      </p:sp>
      <p:sp>
        <p:nvSpPr>
          <p:cNvPr id="3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9516" y="6540500"/>
            <a:ext cx="267702" cy="287258"/>
          </a:xfrm>
          <a:prstGeom prst="rect">
            <a:avLst/>
          </a:prstGeom>
        </p:spPr>
        <p:txBody>
          <a:bodyPr/>
          <a:lstStyle>
            <a:lvl1pPr>
              <a:defRPr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82989464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>
            <a:spLocks noGrp="1"/>
          </p:cNvSpPr>
          <p:nvPr>
            <p:ph type="pic" sz="half" idx="13"/>
          </p:nvPr>
        </p:nvSpPr>
        <p:spPr>
          <a:xfrm>
            <a:off x="2305666" y="446485"/>
            <a:ext cx="7570838" cy="41612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3" name="Shape 23"/>
          <p:cNvSpPr>
            <a:spLocks noGrp="1"/>
          </p:cNvSpPr>
          <p:nvPr>
            <p:ph type="title"/>
          </p:nvPr>
        </p:nvSpPr>
        <p:spPr>
          <a:xfrm>
            <a:off x="2045111" y="4723805"/>
            <a:ext cx="8101780" cy="1000125"/>
          </a:xfrm>
          <a:prstGeom prst="rect">
            <a:avLst/>
          </a:prstGeom>
        </p:spPr>
        <p:txBody>
          <a:bodyPr anchor="b"/>
          <a:lstStyle/>
          <a:p>
            <a:r>
              <a:rPr dirty="0"/>
              <a:t>Title Text</a:t>
            </a:r>
          </a:p>
        </p:txBody>
      </p:sp>
      <p:sp>
        <p:nvSpPr>
          <p:cNvPr id="24" name="Shape 24"/>
          <p:cNvSpPr>
            <a:spLocks noGrp="1"/>
          </p:cNvSpPr>
          <p:nvPr>
            <p:ph type="body" sz="quarter" idx="1"/>
          </p:nvPr>
        </p:nvSpPr>
        <p:spPr>
          <a:xfrm>
            <a:off x="2045111" y="5759649"/>
            <a:ext cx="8101780" cy="79474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1858"/>
            </a:lvl1pPr>
            <a:lvl2pPr marL="0" indent="132730" algn="ctr">
              <a:spcBef>
                <a:spcPts val="0"/>
              </a:spcBef>
              <a:buSzTx/>
              <a:buNone/>
              <a:defRPr sz="1858"/>
            </a:lvl2pPr>
            <a:lvl3pPr marL="0" indent="265460" algn="ctr">
              <a:spcBef>
                <a:spcPts val="0"/>
              </a:spcBef>
              <a:buSzTx/>
              <a:buNone/>
              <a:defRPr sz="1858"/>
            </a:lvl3pPr>
            <a:lvl4pPr marL="0" indent="398189" algn="ctr">
              <a:spcBef>
                <a:spcPts val="0"/>
              </a:spcBef>
              <a:buSzTx/>
              <a:buNone/>
              <a:defRPr sz="1858"/>
            </a:lvl4pPr>
            <a:lvl5pPr marL="0" indent="530919" algn="ctr">
              <a:spcBef>
                <a:spcPts val="0"/>
              </a:spcBef>
              <a:buSzTx/>
              <a:buNone/>
              <a:defRPr sz="1858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25" name="Shape 25"/>
          <p:cNvSpPr>
            <a:spLocks noGrp="1"/>
          </p:cNvSpPr>
          <p:nvPr>
            <p:ph type="sldNum" sz="quarter" idx="2"/>
          </p:nvPr>
        </p:nvSpPr>
        <p:spPr>
          <a:xfrm>
            <a:off x="5924272" y="6500813"/>
            <a:ext cx="333626" cy="23290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512639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dle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background with black and white clouds&#10;&#10;Description automatically generated with medium confidence">
            <a:extLst>
              <a:ext uri="{FF2B5EF4-FFF2-40B4-BE49-F238E27FC236}">
                <a16:creationId xmlns:a16="http://schemas.microsoft.com/office/drawing/2014/main" id="{9B5526E0-C5A7-98CD-FB3E-250FFB0ED3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090" y="0"/>
            <a:ext cx="12195090" cy="685626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6F7220-B2EF-1E57-1A5D-E74400C3F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0C2E4B-B13D-038F-8CC6-7C87BCFD7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5C535-C2EC-344C-B029-F3F06B382735}" type="datetime1">
              <a:rPr lang="en-US" smtClean="0"/>
              <a:t>12/1/24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903975-53BF-2202-142A-3DB7AE443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145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464C55E-C1A6-9F70-2BF1-7B9E93A600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72" y="1499092"/>
            <a:ext cx="7772400" cy="10974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222EC4-2634-72CF-31EE-75C8223DE1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861B65-E0AB-7686-C57E-9EA63BB54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1F0CCAC7-D771-F9EF-FC54-A7DEF5F30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6B50C-4D9C-1345-86AA-38DC1C94917D}" type="datetime1">
              <a:rPr lang="en-US" smtClean="0"/>
              <a:t>12/1/24</a:t>
            </a:fld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8C03B26D-4AB1-6BF0-524C-5BE5167B8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D383F10-BFAF-D87B-DFF1-6C5F8ACA1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110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FB56D-7E0D-48B8-EE35-E5FCEA6DA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964E0E-8D65-D0B1-4FB5-59849F65DF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1C209B-EFB2-A22B-28A2-6C8B548EF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3B51F-01C6-204B-BD0B-5C7A8E7D7FB7}" type="datetime1">
              <a:rPr lang="en-US" smtClean="0"/>
              <a:t>12/1/24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05FA1A-655C-11E6-9241-D9AB1CC1D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4A75C2-BAEA-2F00-5891-E9FB3B2B8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A18EB89-FB53-ADAE-5C1A-993CB8FD1F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2076" y="4519427"/>
            <a:ext cx="7772400" cy="10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329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5E0CD-982A-B670-5982-EACEB1190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43B841-BB8C-79F8-9D24-4AFCBE31B8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0949" y="1825625"/>
            <a:ext cx="567505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F1F250-6516-3595-B561-73E05B7FB0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2047" y="1825625"/>
            <a:ext cx="567505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4A80D8-C8C1-B66F-E4B1-8677935F9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38F02-DD4B-1049-8EC2-47B1876B9132}" type="datetime1">
              <a:rPr lang="en-US" smtClean="0"/>
              <a:t>12/1/24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421BDF-1212-CF87-C167-64F1D69B8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019938-4346-8B52-BE7C-3D792A75F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3A440F0-1A67-4D05-908A-588EDCDE5F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72" y="1499092"/>
            <a:ext cx="7772400" cy="10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792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21278E6-B233-6537-0CF6-E8424D170E5C}"/>
              </a:ext>
            </a:extLst>
          </p:cNvPr>
          <p:cNvSpPr/>
          <p:nvPr userDrawn="1"/>
        </p:nvSpPr>
        <p:spPr>
          <a:xfrm>
            <a:off x="1" y="1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FBFBFE">
                  <a:alpha val="0"/>
                </a:srgbClr>
              </a:gs>
              <a:gs pos="98000">
                <a:srgbClr val="004D80"/>
              </a:gs>
              <a:gs pos="95000">
                <a:schemeClr val="bg1"/>
              </a:gs>
              <a:gs pos="96000">
                <a:srgbClr val="FF9300">
                  <a:alpha val="35280"/>
                </a:srgbClr>
              </a:gs>
              <a:gs pos="100000">
                <a:srgbClr val="FF7E7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35E0CD-982A-B670-5982-EACEB1190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43B841-BB8C-79F8-9D24-4AFCBE31B8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0949" y="2577403"/>
            <a:ext cx="5675051" cy="3599559"/>
          </a:xfr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F1F250-6516-3595-B561-73E05B7FB0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2047" y="2577403"/>
            <a:ext cx="5675051" cy="3599559"/>
          </a:xfr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4A80D8-C8C1-B66F-E4B1-8677935F9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1D611-B328-A44F-A85C-2B30652FCCE3}" type="datetime1">
              <a:rPr lang="en-US" smtClean="0"/>
              <a:t>12/1/24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421BDF-1212-CF87-C167-64F1D69B8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019938-4346-8B52-BE7C-3D792A75F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3A440F0-1A67-4D05-908A-588EDCDE5F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72" y="1499092"/>
            <a:ext cx="7772400" cy="109743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38008F8-D076-0195-75F4-6CF856E81527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20949" y="1681163"/>
            <a:ext cx="5675049" cy="823912"/>
          </a:xfrm>
        </p:spPr>
        <p:txBody>
          <a:bodyPr anchor="ctr" anchorCtr="0"/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45BB776F-775F-C7EE-D52A-D5D16F80F0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92047" y="1681163"/>
            <a:ext cx="5675050" cy="823912"/>
          </a:xfrm>
        </p:spPr>
        <p:txBody>
          <a:bodyPr anchor="ctr" anchorCtr="0"/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8757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A6363-BAA0-59EA-F09C-7C1F553AC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321F6D-9368-5092-624E-0E6C09360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16469-BD96-C344-99F6-4EFBCD180217}" type="datetime1">
              <a:rPr lang="en-US" smtClean="0"/>
              <a:t>12/1/24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1C8226-9E41-A2EB-B6EC-388B21C5B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3F289F-E306-4DE7-E4D3-3B7C3F121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A625CA-FD4E-150F-3038-D9EF66499E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72" y="1499092"/>
            <a:ext cx="7772400" cy="10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825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91FFD4-1817-43E3-8D03-5D9EFFE8A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8336-45D1-9B4D-8226-28311BC9767B}" type="datetime1">
              <a:rPr lang="en-US" smtClean="0"/>
              <a:t>12/1/24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296DD5-0997-F2C9-CD0F-CB610B0D9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6B7585-01B5-117B-5D8B-A992A39C5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77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894E0-CA1A-5786-BB9E-905E54D00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950" y="178687"/>
            <a:ext cx="4351076" cy="1878713"/>
          </a:xfrm>
        </p:spPr>
        <p:txBody>
          <a:bodyPr lIns="228600" anchor="ctr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5F3836-5F19-95DC-F307-7E2784C9E1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0950" y="2057399"/>
            <a:ext cx="4351076" cy="4119563"/>
          </a:xfrm>
        </p:spPr>
        <p:txBody>
          <a:bodyPr/>
          <a:lstStyle>
            <a:lvl1pPr marL="0" indent="0">
              <a:buNone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D38F4D-6DE0-D312-E632-77A00ACFF6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7" y="178687"/>
            <a:ext cx="6783911" cy="5998275"/>
          </a:xfrm>
        </p:spPr>
        <p:txBody>
          <a:bodyPr/>
          <a:lstStyle>
            <a:lvl1pPr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0FFD6F-AE28-600C-BAA2-FCD3539B9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D48C3-1562-F54A-89E0-6C4DB0B2A8F8}" type="datetime1">
              <a:rPr lang="en-US" smtClean="0"/>
              <a:t>12/1/24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0B0388-21AC-C090-65B8-AE1CA0FF4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D98730-75A2-D000-10A3-167A299B6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A622C3A-B357-97FD-3A32-4D847C38E8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4212" y="2015919"/>
            <a:ext cx="4439854" cy="62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618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background with black and white clouds&#10;&#10;Description automatically generated">
            <a:extLst>
              <a:ext uri="{FF2B5EF4-FFF2-40B4-BE49-F238E27FC236}">
                <a16:creationId xmlns:a16="http://schemas.microsoft.com/office/drawing/2014/main" id="{DD93059B-E6DA-B718-9FB0-6FA8CE0F6ECA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48951E5-8DAF-3539-A9D7-7BEAC9BA0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949" y="178687"/>
            <a:ext cx="115461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FD3D5-AD61-1178-8446-E45F61C533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0949" y="1597981"/>
            <a:ext cx="11546150" cy="45789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42D1D6-1ADF-8332-A15E-B31BFA5065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0949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A8B10-CEB0-6A41-99BA-C7A8C93B68C4}" type="datetime1">
              <a:rPr lang="en-US" smtClean="0"/>
              <a:t>12/1/24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C4DC96-B809-AC09-09ED-A61164E512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21349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69A7A2-014E-845E-AEE6-9893A63E27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899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9C016B5C-9E62-A541-A8D1-2318D4D9DC0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08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51" r:id="rId4"/>
    <p:sldLayoutId id="2147483652" r:id="rId5"/>
    <p:sldLayoutId id="2147483660" r:id="rId6"/>
    <p:sldLayoutId id="2147483654" r:id="rId7"/>
    <p:sldLayoutId id="2147483655" r:id="rId8"/>
    <p:sldLayoutId id="2147483656" r:id="rId9"/>
    <p:sldLayoutId id="2147483657" r:id="rId10"/>
    <p:sldLayoutId id="2147483665" r:id="rId11"/>
    <p:sldLayoutId id="2147483658" r:id="rId12"/>
    <p:sldLayoutId id="2147483659" r:id="rId13"/>
    <p:sldLayoutId id="2147483663" r:id="rId14"/>
    <p:sldLayoutId id="2147483664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rgbClr val="004D8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hadi@ucsd.ed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120.xml"/><Relationship Id="rId2" Type="http://schemas.openxmlformats.org/officeDocument/2006/relationships/tags" Target="../tags/tag119.xml"/><Relationship Id="rId1" Type="http://schemas.openxmlformats.org/officeDocument/2006/relationships/tags" Target="../tags/tag118.xml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123.xml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6" Type="http://schemas.openxmlformats.org/officeDocument/2006/relationships/image" Target="../media/image6.emf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1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26.xml"/><Relationship Id="rId1" Type="http://schemas.openxmlformats.org/officeDocument/2006/relationships/tags" Target="../tags/tag12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28.xml"/><Relationship Id="rId1" Type="http://schemas.openxmlformats.org/officeDocument/2006/relationships/tags" Target="../tags/tag12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131.xml"/><Relationship Id="rId2" Type="http://schemas.openxmlformats.org/officeDocument/2006/relationships/tags" Target="../tags/tag130.xml"/><Relationship Id="rId1" Type="http://schemas.openxmlformats.org/officeDocument/2006/relationships/tags" Target="../tags/tag129.xml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39.xml"/><Relationship Id="rId13" Type="http://schemas.openxmlformats.org/officeDocument/2006/relationships/tags" Target="../tags/tag144.xml"/><Relationship Id="rId18" Type="http://schemas.openxmlformats.org/officeDocument/2006/relationships/tags" Target="../tags/tag149.xml"/><Relationship Id="rId3" Type="http://schemas.openxmlformats.org/officeDocument/2006/relationships/tags" Target="../tags/tag134.xml"/><Relationship Id="rId21" Type="http://schemas.openxmlformats.org/officeDocument/2006/relationships/notesSlide" Target="../notesSlides/notesSlide14.xml"/><Relationship Id="rId7" Type="http://schemas.openxmlformats.org/officeDocument/2006/relationships/tags" Target="../tags/tag138.xml"/><Relationship Id="rId12" Type="http://schemas.openxmlformats.org/officeDocument/2006/relationships/tags" Target="../tags/tag143.xml"/><Relationship Id="rId17" Type="http://schemas.openxmlformats.org/officeDocument/2006/relationships/tags" Target="../tags/tag148.xml"/><Relationship Id="rId2" Type="http://schemas.openxmlformats.org/officeDocument/2006/relationships/tags" Target="../tags/tag133.xml"/><Relationship Id="rId16" Type="http://schemas.openxmlformats.org/officeDocument/2006/relationships/tags" Target="../tags/tag147.xml"/><Relationship Id="rId20" Type="http://schemas.openxmlformats.org/officeDocument/2006/relationships/slideLayout" Target="../slideLayouts/slideLayout3.xml"/><Relationship Id="rId1" Type="http://schemas.openxmlformats.org/officeDocument/2006/relationships/tags" Target="../tags/tag132.xml"/><Relationship Id="rId6" Type="http://schemas.openxmlformats.org/officeDocument/2006/relationships/tags" Target="../tags/tag137.xml"/><Relationship Id="rId11" Type="http://schemas.openxmlformats.org/officeDocument/2006/relationships/tags" Target="../tags/tag142.xml"/><Relationship Id="rId5" Type="http://schemas.openxmlformats.org/officeDocument/2006/relationships/tags" Target="../tags/tag136.xml"/><Relationship Id="rId15" Type="http://schemas.openxmlformats.org/officeDocument/2006/relationships/tags" Target="../tags/tag146.xml"/><Relationship Id="rId10" Type="http://schemas.openxmlformats.org/officeDocument/2006/relationships/tags" Target="../tags/tag141.xml"/><Relationship Id="rId19" Type="http://schemas.openxmlformats.org/officeDocument/2006/relationships/tags" Target="../tags/tag150.xml"/><Relationship Id="rId4" Type="http://schemas.openxmlformats.org/officeDocument/2006/relationships/tags" Target="../tags/tag135.xml"/><Relationship Id="rId9" Type="http://schemas.openxmlformats.org/officeDocument/2006/relationships/tags" Target="../tags/tag140.xml"/><Relationship Id="rId14" Type="http://schemas.openxmlformats.org/officeDocument/2006/relationships/tags" Target="../tags/tag14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58.xml"/><Relationship Id="rId13" Type="http://schemas.openxmlformats.org/officeDocument/2006/relationships/tags" Target="../tags/tag163.xml"/><Relationship Id="rId18" Type="http://schemas.openxmlformats.org/officeDocument/2006/relationships/tags" Target="../tags/tag168.xml"/><Relationship Id="rId3" Type="http://schemas.openxmlformats.org/officeDocument/2006/relationships/tags" Target="../tags/tag153.xml"/><Relationship Id="rId7" Type="http://schemas.openxmlformats.org/officeDocument/2006/relationships/tags" Target="../tags/tag157.xml"/><Relationship Id="rId12" Type="http://schemas.openxmlformats.org/officeDocument/2006/relationships/tags" Target="../tags/tag162.xml"/><Relationship Id="rId17" Type="http://schemas.openxmlformats.org/officeDocument/2006/relationships/tags" Target="../tags/tag167.xml"/><Relationship Id="rId2" Type="http://schemas.openxmlformats.org/officeDocument/2006/relationships/tags" Target="../tags/tag152.xml"/><Relationship Id="rId16" Type="http://schemas.openxmlformats.org/officeDocument/2006/relationships/tags" Target="../tags/tag166.xml"/><Relationship Id="rId1" Type="http://schemas.openxmlformats.org/officeDocument/2006/relationships/tags" Target="../tags/tag151.xml"/><Relationship Id="rId6" Type="http://schemas.openxmlformats.org/officeDocument/2006/relationships/tags" Target="../tags/tag156.xml"/><Relationship Id="rId11" Type="http://schemas.openxmlformats.org/officeDocument/2006/relationships/tags" Target="../tags/tag161.xml"/><Relationship Id="rId5" Type="http://schemas.openxmlformats.org/officeDocument/2006/relationships/tags" Target="../tags/tag155.xml"/><Relationship Id="rId15" Type="http://schemas.openxmlformats.org/officeDocument/2006/relationships/tags" Target="../tags/tag165.xml"/><Relationship Id="rId10" Type="http://schemas.openxmlformats.org/officeDocument/2006/relationships/tags" Target="../tags/tag160.xml"/><Relationship Id="rId19" Type="http://schemas.openxmlformats.org/officeDocument/2006/relationships/slideLayout" Target="../slideLayouts/slideLayout3.xml"/><Relationship Id="rId4" Type="http://schemas.openxmlformats.org/officeDocument/2006/relationships/tags" Target="../tags/tag154.xml"/><Relationship Id="rId9" Type="http://schemas.openxmlformats.org/officeDocument/2006/relationships/tags" Target="../tags/tag159.xml"/><Relationship Id="rId14" Type="http://schemas.openxmlformats.org/officeDocument/2006/relationships/tags" Target="../tags/tag16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176.xml"/><Relationship Id="rId13" Type="http://schemas.openxmlformats.org/officeDocument/2006/relationships/notesSlide" Target="../notesSlides/notesSlide15.xml"/><Relationship Id="rId3" Type="http://schemas.openxmlformats.org/officeDocument/2006/relationships/tags" Target="../tags/tag171.xml"/><Relationship Id="rId7" Type="http://schemas.openxmlformats.org/officeDocument/2006/relationships/tags" Target="../tags/tag175.xml"/><Relationship Id="rId12" Type="http://schemas.openxmlformats.org/officeDocument/2006/relationships/slideLayout" Target="../slideLayouts/slideLayout3.xml"/><Relationship Id="rId2" Type="http://schemas.openxmlformats.org/officeDocument/2006/relationships/tags" Target="../tags/tag170.xml"/><Relationship Id="rId1" Type="http://schemas.openxmlformats.org/officeDocument/2006/relationships/tags" Target="../tags/tag169.xml"/><Relationship Id="rId6" Type="http://schemas.openxmlformats.org/officeDocument/2006/relationships/tags" Target="../tags/tag174.xml"/><Relationship Id="rId11" Type="http://schemas.openxmlformats.org/officeDocument/2006/relationships/tags" Target="../tags/tag179.xml"/><Relationship Id="rId5" Type="http://schemas.openxmlformats.org/officeDocument/2006/relationships/tags" Target="../tags/tag173.xml"/><Relationship Id="rId10" Type="http://schemas.openxmlformats.org/officeDocument/2006/relationships/tags" Target="../tags/tag178.xml"/><Relationship Id="rId4" Type="http://schemas.openxmlformats.org/officeDocument/2006/relationships/tags" Target="../tags/tag172.xml"/><Relationship Id="rId9" Type="http://schemas.openxmlformats.org/officeDocument/2006/relationships/tags" Target="../tags/tag177.xml"/><Relationship Id="rId1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187.xml"/><Relationship Id="rId13" Type="http://schemas.openxmlformats.org/officeDocument/2006/relationships/tags" Target="../tags/tag192.xml"/><Relationship Id="rId3" Type="http://schemas.openxmlformats.org/officeDocument/2006/relationships/tags" Target="../tags/tag182.xml"/><Relationship Id="rId7" Type="http://schemas.openxmlformats.org/officeDocument/2006/relationships/tags" Target="../tags/tag186.xml"/><Relationship Id="rId12" Type="http://schemas.openxmlformats.org/officeDocument/2006/relationships/tags" Target="../tags/tag191.xml"/><Relationship Id="rId2" Type="http://schemas.openxmlformats.org/officeDocument/2006/relationships/tags" Target="../tags/tag181.xml"/><Relationship Id="rId1" Type="http://schemas.openxmlformats.org/officeDocument/2006/relationships/tags" Target="../tags/tag180.xml"/><Relationship Id="rId6" Type="http://schemas.openxmlformats.org/officeDocument/2006/relationships/tags" Target="../tags/tag185.xml"/><Relationship Id="rId11" Type="http://schemas.openxmlformats.org/officeDocument/2006/relationships/tags" Target="../tags/tag190.xml"/><Relationship Id="rId5" Type="http://schemas.openxmlformats.org/officeDocument/2006/relationships/tags" Target="../tags/tag184.xml"/><Relationship Id="rId15" Type="http://schemas.openxmlformats.org/officeDocument/2006/relationships/notesSlide" Target="../notesSlides/notesSlide16.xml"/><Relationship Id="rId10" Type="http://schemas.openxmlformats.org/officeDocument/2006/relationships/tags" Target="../tags/tag189.xml"/><Relationship Id="rId4" Type="http://schemas.openxmlformats.org/officeDocument/2006/relationships/tags" Target="../tags/tag183.xml"/><Relationship Id="rId9" Type="http://schemas.openxmlformats.org/officeDocument/2006/relationships/tags" Target="../tags/tag188.xml"/><Relationship Id="rId14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200.xml"/><Relationship Id="rId13" Type="http://schemas.openxmlformats.org/officeDocument/2006/relationships/tags" Target="../tags/tag205.xml"/><Relationship Id="rId3" Type="http://schemas.openxmlformats.org/officeDocument/2006/relationships/tags" Target="../tags/tag195.xml"/><Relationship Id="rId7" Type="http://schemas.openxmlformats.org/officeDocument/2006/relationships/tags" Target="../tags/tag199.xml"/><Relationship Id="rId12" Type="http://schemas.openxmlformats.org/officeDocument/2006/relationships/tags" Target="../tags/tag204.xml"/><Relationship Id="rId2" Type="http://schemas.openxmlformats.org/officeDocument/2006/relationships/tags" Target="../tags/tag194.xml"/><Relationship Id="rId16" Type="http://schemas.openxmlformats.org/officeDocument/2006/relationships/notesSlide" Target="../notesSlides/notesSlide17.xml"/><Relationship Id="rId1" Type="http://schemas.openxmlformats.org/officeDocument/2006/relationships/tags" Target="../tags/tag193.xml"/><Relationship Id="rId6" Type="http://schemas.openxmlformats.org/officeDocument/2006/relationships/tags" Target="../tags/tag198.xml"/><Relationship Id="rId11" Type="http://schemas.openxmlformats.org/officeDocument/2006/relationships/tags" Target="../tags/tag203.xml"/><Relationship Id="rId5" Type="http://schemas.openxmlformats.org/officeDocument/2006/relationships/tags" Target="../tags/tag197.xml"/><Relationship Id="rId15" Type="http://schemas.openxmlformats.org/officeDocument/2006/relationships/slideLayout" Target="../slideLayouts/slideLayout3.xml"/><Relationship Id="rId10" Type="http://schemas.openxmlformats.org/officeDocument/2006/relationships/tags" Target="../tags/tag202.xml"/><Relationship Id="rId4" Type="http://schemas.openxmlformats.org/officeDocument/2006/relationships/tags" Target="../tags/tag196.xml"/><Relationship Id="rId9" Type="http://schemas.openxmlformats.org/officeDocument/2006/relationships/tags" Target="../tags/tag201.xml"/><Relationship Id="rId14" Type="http://schemas.openxmlformats.org/officeDocument/2006/relationships/tags" Target="../tags/tag20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14.xml"/><Relationship Id="rId13" Type="http://schemas.openxmlformats.org/officeDocument/2006/relationships/tags" Target="../tags/tag219.xml"/><Relationship Id="rId3" Type="http://schemas.openxmlformats.org/officeDocument/2006/relationships/tags" Target="../tags/tag209.xml"/><Relationship Id="rId7" Type="http://schemas.openxmlformats.org/officeDocument/2006/relationships/tags" Target="../tags/tag213.xml"/><Relationship Id="rId12" Type="http://schemas.openxmlformats.org/officeDocument/2006/relationships/tags" Target="../tags/tag218.xml"/><Relationship Id="rId17" Type="http://schemas.openxmlformats.org/officeDocument/2006/relationships/notesSlide" Target="../notesSlides/notesSlide18.xml"/><Relationship Id="rId2" Type="http://schemas.openxmlformats.org/officeDocument/2006/relationships/tags" Target="../tags/tag208.xml"/><Relationship Id="rId16" Type="http://schemas.openxmlformats.org/officeDocument/2006/relationships/slideLayout" Target="../slideLayouts/slideLayout3.xml"/><Relationship Id="rId1" Type="http://schemas.openxmlformats.org/officeDocument/2006/relationships/tags" Target="../tags/tag207.xml"/><Relationship Id="rId6" Type="http://schemas.openxmlformats.org/officeDocument/2006/relationships/tags" Target="../tags/tag212.xml"/><Relationship Id="rId11" Type="http://schemas.openxmlformats.org/officeDocument/2006/relationships/tags" Target="../tags/tag217.xml"/><Relationship Id="rId5" Type="http://schemas.openxmlformats.org/officeDocument/2006/relationships/tags" Target="../tags/tag211.xml"/><Relationship Id="rId15" Type="http://schemas.openxmlformats.org/officeDocument/2006/relationships/tags" Target="../tags/tag221.xml"/><Relationship Id="rId10" Type="http://schemas.openxmlformats.org/officeDocument/2006/relationships/tags" Target="../tags/tag216.xml"/><Relationship Id="rId4" Type="http://schemas.openxmlformats.org/officeDocument/2006/relationships/tags" Target="../tags/tag210.xml"/><Relationship Id="rId9" Type="http://schemas.openxmlformats.org/officeDocument/2006/relationships/tags" Target="../tags/tag215.xml"/><Relationship Id="rId14" Type="http://schemas.openxmlformats.org/officeDocument/2006/relationships/tags" Target="../tags/tag220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229.xml"/><Relationship Id="rId13" Type="http://schemas.openxmlformats.org/officeDocument/2006/relationships/tags" Target="../tags/tag234.xml"/><Relationship Id="rId18" Type="http://schemas.openxmlformats.org/officeDocument/2006/relationships/notesSlide" Target="../notesSlides/notesSlide19.xml"/><Relationship Id="rId3" Type="http://schemas.openxmlformats.org/officeDocument/2006/relationships/tags" Target="../tags/tag224.xml"/><Relationship Id="rId7" Type="http://schemas.openxmlformats.org/officeDocument/2006/relationships/tags" Target="../tags/tag228.xml"/><Relationship Id="rId12" Type="http://schemas.openxmlformats.org/officeDocument/2006/relationships/tags" Target="../tags/tag233.xml"/><Relationship Id="rId17" Type="http://schemas.openxmlformats.org/officeDocument/2006/relationships/slideLayout" Target="../slideLayouts/slideLayout3.xml"/><Relationship Id="rId2" Type="http://schemas.openxmlformats.org/officeDocument/2006/relationships/tags" Target="../tags/tag223.xml"/><Relationship Id="rId16" Type="http://schemas.openxmlformats.org/officeDocument/2006/relationships/tags" Target="../tags/tag237.xml"/><Relationship Id="rId1" Type="http://schemas.openxmlformats.org/officeDocument/2006/relationships/tags" Target="../tags/tag222.xml"/><Relationship Id="rId6" Type="http://schemas.openxmlformats.org/officeDocument/2006/relationships/tags" Target="../tags/tag227.xml"/><Relationship Id="rId11" Type="http://schemas.openxmlformats.org/officeDocument/2006/relationships/tags" Target="../tags/tag232.xml"/><Relationship Id="rId5" Type="http://schemas.openxmlformats.org/officeDocument/2006/relationships/tags" Target="../tags/tag226.xml"/><Relationship Id="rId15" Type="http://schemas.openxmlformats.org/officeDocument/2006/relationships/tags" Target="../tags/tag236.xml"/><Relationship Id="rId10" Type="http://schemas.openxmlformats.org/officeDocument/2006/relationships/tags" Target="../tags/tag231.xml"/><Relationship Id="rId4" Type="http://schemas.openxmlformats.org/officeDocument/2006/relationships/tags" Target="../tags/tag225.xml"/><Relationship Id="rId9" Type="http://schemas.openxmlformats.org/officeDocument/2006/relationships/tags" Target="../tags/tag230.xml"/><Relationship Id="rId14" Type="http://schemas.openxmlformats.org/officeDocument/2006/relationships/tags" Target="../tags/tag23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45.xml"/><Relationship Id="rId13" Type="http://schemas.openxmlformats.org/officeDocument/2006/relationships/tags" Target="../tags/tag250.xml"/><Relationship Id="rId18" Type="http://schemas.openxmlformats.org/officeDocument/2006/relationships/notesSlide" Target="../notesSlides/notesSlide20.xml"/><Relationship Id="rId3" Type="http://schemas.openxmlformats.org/officeDocument/2006/relationships/tags" Target="../tags/tag240.xml"/><Relationship Id="rId7" Type="http://schemas.openxmlformats.org/officeDocument/2006/relationships/tags" Target="../tags/tag244.xml"/><Relationship Id="rId12" Type="http://schemas.openxmlformats.org/officeDocument/2006/relationships/tags" Target="../tags/tag249.xml"/><Relationship Id="rId17" Type="http://schemas.openxmlformats.org/officeDocument/2006/relationships/slideLayout" Target="../slideLayouts/slideLayout3.xml"/><Relationship Id="rId2" Type="http://schemas.openxmlformats.org/officeDocument/2006/relationships/tags" Target="../tags/tag239.xml"/><Relationship Id="rId16" Type="http://schemas.openxmlformats.org/officeDocument/2006/relationships/tags" Target="../tags/tag253.xml"/><Relationship Id="rId1" Type="http://schemas.openxmlformats.org/officeDocument/2006/relationships/tags" Target="../tags/tag238.xml"/><Relationship Id="rId6" Type="http://schemas.openxmlformats.org/officeDocument/2006/relationships/tags" Target="../tags/tag243.xml"/><Relationship Id="rId11" Type="http://schemas.openxmlformats.org/officeDocument/2006/relationships/tags" Target="../tags/tag248.xml"/><Relationship Id="rId5" Type="http://schemas.openxmlformats.org/officeDocument/2006/relationships/tags" Target="../tags/tag242.xml"/><Relationship Id="rId15" Type="http://schemas.openxmlformats.org/officeDocument/2006/relationships/tags" Target="../tags/tag252.xml"/><Relationship Id="rId10" Type="http://schemas.openxmlformats.org/officeDocument/2006/relationships/tags" Target="../tags/tag247.xml"/><Relationship Id="rId4" Type="http://schemas.openxmlformats.org/officeDocument/2006/relationships/tags" Target="../tags/tag241.xml"/><Relationship Id="rId9" Type="http://schemas.openxmlformats.org/officeDocument/2006/relationships/tags" Target="../tags/tag246.xml"/><Relationship Id="rId14" Type="http://schemas.openxmlformats.org/officeDocument/2006/relationships/tags" Target="../tags/tag25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256.xml"/><Relationship Id="rId2" Type="http://schemas.openxmlformats.org/officeDocument/2006/relationships/tags" Target="../tags/tag255.xml"/><Relationship Id="rId1" Type="http://schemas.openxmlformats.org/officeDocument/2006/relationships/tags" Target="../tags/tag254.xml"/><Relationship Id="rId6" Type="http://schemas.openxmlformats.org/officeDocument/2006/relationships/image" Target="../media/image8.jpeg"/><Relationship Id="rId5" Type="http://schemas.openxmlformats.org/officeDocument/2006/relationships/notesSlide" Target="../notesSlides/notesSlide21.xml"/><Relationship Id="rId4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5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6" Type="http://schemas.openxmlformats.org/officeDocument/2006/relationships/tags" Target="../tags/tag34.xml"/><Relationship Id="rId21" Type="http://schemas.openxmlformats.org/officeDocument/2006/relationships/tags" Target="../tags/tag29.xml"/><Relationship Id="rId42" Type="http://schemas.openxmlformats.org/officeDocument/2006/relationships/tags" Target="../tags/tag50.xml"/><Relationship Id="rId47" Type="http://schemas.openxmlformats.org/officeDocument/2006/relationships/tags" Target="../tags/tag55.xml"/><Relationship Id="rId63" Type="http://schemas.openxmlformats.org/officeDocument/2006/relationships/tags" Target="../tags/tag71.xml"/><Relationship Id="rId68" Type="http://schemas.openxmlformats.org/officeDocument/2006/relationships/tags" Target="../tags/tag76.xml"/><Relationship Id="rId84" Type="http://schemas.openxmlformats.org/officeDocument/2006/relationships/tags" Target="../tags/tag92.xml"/><Relationship Id="rId89" Type="http://schemas.openxmlformats.org/officeDocument/2006/relationships/tags" Target="../tags/tag97.xml"/><Relationship Id="rId16" Type="http://schemas.openxmlformats.org/officeDocument/2006/relationships/tags" Target="../tags/tag24.xml"/><Relationship Id="rId11" Type="http://schemas.openxmlformats.org/officeDocument/2006/relationships/tags" Target="../tags/tag19.xml"/><Relationship Id="rId32" Type="http://schemas.openxmlformats.org/officeDocument/2006/relationships/tags" Target="../tags/tag40.xml"/><Relationship Id="rId37" Type="http://schemas.openxmlformats.org/officeDocument/2006/relationships/tags" Target="../tags/tag45.xml"/><Relationship Id="rId53" Type="http://schemas.openxmlformats.org/officeDocument/2006/relationships/tags" Target="../tags/tag61.xml"/><Relationship Id="rId58" Type="http://schemas.openxmlformats.org/officeDocument/2006/relationships/tags" Target="../tags/tag66.xml"/><Relationship Id="rId74" Type="http://schemas.openxmlformats.org/officeDocument/2006/relationships/tags" Target="../tags/tag82.xml"/><Relationship Id="rId79" Type="http://schemas.openxmlformats.org/officeDocument/2006/relationships/tags" Target="../tags/tag87.xml"/><Relationship Id="rId5" Type="http://schemas.openxmlformats.org/officeDocument/2006/relationships/tags" Target="../tags/tag13.xml"/><Relationship Id="rId90" Type="http://schemas.openxmlformats.org/officeDocument/2006/relationships/tags" Target="../tags/tag98.xml"/><Relationship Id="rId95" Type="http://schemas.openxmlformats.org/officeDocument/2006/relationships/slideLayout" Target="../slideLayouts/slideLayout3.xml"/><Relationship Id="rId22" Type="http://schemas.openxmlformats.org/officeDocument/2006/relationships/tags" Target="../tags/tag30.xml"/><Relationship Id="rId27" Type="http://schemas.openxmlformats.org/officeDocument/2006/relationships/tags" Target="../tags/tag35.xml"/><Relationship Id="rId43" Type="http://schemas.openxmlformats.org/officeDocument/2006/relationships/tags" Target="../tags/tag51.xml"/><Relationship Id="rId48" Type="http://schemas.openxmlformats.org/officeDocument/2006/relationships/tags" Target="../tags/tag56.xml"/><Relationship Id="rId64" Type="http://schemas.openxmlformats.org/officeDocument/2006/relationships/tags" Target="../tags/tag72.xml"/><Relationship Id="rId69" Type="http://schemas.openxmlformats.org/officeDocument/2006/relationships/tags" Target="../tags/tag77.xml"/><Relationship Id="rId8" Type="http://schemas.openxmlformats.org/officeDocument/2006/relationships/tags" Target="../tags/tag16.xml"/><Relationship Id="rId51" Type="http://schemas.openxmlformats.org/officeDocument/2006/relationships/tags" Target="../tags/tag59.xml"/><Relationship Id="rId72" Type="http://schemas.openxmlformats.org/officeDocument/2006/relationships/tags" Target="../tags/tag80.xml"/><Relationship Id="rId80" Type="http://schemas.openxmlformats.org/officeDocument/2006/relationships/tags" Target="../tags/tag88.xml"/><Relationship Id="rId85" Type="http://schemas.openxmlformats.org/officeDocument/2006/relationships/tags" Target="../tags/tag93.xml"/><Relationship Id="rId93" Type="http://schemas.openxmlformats.org/officeDocument/2006/relationships/tags" Target="../tags/tag101.xml"/><Relationship Id="rId3" Type="http://schemas.openxmlformats.org/officeDocument/2006/relationships/tags" Target="../tags/tag11.xml"/><Relationship Id="rId12" Type="http://schemas.openxmlformats.org/officeDocument/2006/relationships/tags" Target="../tags/tag20.xml"/><Relationship Id="rId17" Type="http://schemas.openxmlformats.org/officeDocument/2006/relationships/tags" Target="../tags/tag25.xml"/><Relationship Id="rId25" Type="http://schemas.openxmlformats.org/officeDocument/2006/relationships/tags" Target="../tags/tag33.xml"/><Relationship Id="rId33" Type="http://schemas.openxmlformats.org/officeDocument/2006/relationships/tags" Target="../tags/tag41.xml"/><Relationship Id="rId38" Type="http://schemas.openxmlformats.org/officeDocument/2006/relationships/tags" Target="../tags/tag46.xml"/><Relationship Id="rId46" Type="http://schemas.openxmlformats.org/officeDocument/2006/relationships/tags" Target="../tags/tag54.xml"/><Relationship Id="rId59" Type="http://schemas.openxmlformats.org/officeDocument/2006/relationships/tags" Target="../tags/tag67.xml"/><Relationship Id="rId67" Type="http://schemas.openxmlformats.org/officeDocument/2006/relationships/tags" Target="../tags/tag75.xml"/><Relationship Id="rId20" Type="http://schemas.openxmlformats.org/officeDocument/2006/relationships/tags" Target="../tags/tag28.xml"/><Relationship Id="rId41" Type="http://schemas.openxmlformats.org/officeDocument/2006/relationships/tags" Target="../tags/tag49.xml"/><Relationship Id="rId54" Type="http://schemas.openxmlformats.org/officeDocument/2006/relationships/tags" Target="../tags/tag62.xml"/><Relationship Id="rId62" Type="http://schemas.openxmlformats.org/officeDocument/2006/relationships/tags" Target="../tags/tag70.xml"/><Relationship Id="rId70" Type="http://schemas.openxmlformats.org/officeDocument/2006/relationships/tags" Target="../tags/tag78.xml"/><Relationship Id="rId75" Type="http://schemas.openxmlformats.org/officeDocument/2006/relationships/tags" Target="../tags/tag83.xml"/><Relationship Id="rId83" Type="http://schemas.openxmlformats.org/officeDocument/2006/relationships/tags" Target="../tags/tag91.xml"/><Relationship Id="rId88" Type="http://schemas.openxmlformats.org/officeDocument/2006/relationships/tags" Target="../tags/tag96.xml"/><Relationship Id="rId91" Type="http://schemas.openxmlformats.org/officeDocument/2006/relationships/tags" Target="../tags/tag99.xml"/><Relationship Id="rId96" Type="http://schemas.openxmlformats.org/officeDocument/2006/relationships/notesSlide" Target="../notesSlides/notesSlide5.xml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5" Type="http://schemas.openxmlformats.org/officeDocument/2006/relationships/tags" Target="../tags/tag23.xml"/><Relationship Id="rId23" Type="http://schemas.openxmlformats.org/officeDocument/2006/relationships/tags" Target="../tags/tag31.xml"/><Relationship Id="rId28" Type="http://schemas.openxmlformats.org/officeDocument/2006/relationships/tags" Target="../tags/tag36.xml"/><Relationship Id="rId36" Type="http://schemas.openxmlformats.org/officeDocument/2006/relationships/tags" Target="../tags/tag44.xml"/><Relationship Id="rId49" Type="http://schemas.openxmlformats.org/officeDocument/2006/relationships/tags" Target="../tags/tag57.xml"/><Relationship Id="rId57" Type="http://schemas.openxmlformats.org/officeDocument/2006/relationships/tags" Target="../tags/tag65.xml"/><Relationship Id="rId10" Type="http://schemas.openxmlformats.org/officeDocument/2006/relationships/tags" Target="../tags/tag18.xml"/><Relationship Id="rId31" Type="http://schemas.openxmlformats.org/officeDocument/2006/relationships/tags" Target="../tags/tag39.xml"/><Relationship Id="rId44" Type="http://schemas.openxmlformats.org/officeDocument/2006/relationships/tags" Target="../tags/tag52.xml"/><Relationship Id="rId52" Type="http://schemas.openxmlformats.org/officeDocument/2006/relationships/tags" Target="../tags/tag60.xml"/><Relationship Id="rId60" Type="http://schemas.openxmlformats.org/officeDocument/2006/relationships/tags" Target="../tags/tag68.xml"/><Relationship Id="rId65" Type="http://schemas.openxmlformats.org/officeDocument/2006/relationships/tags" Target="../tags/tag73.xml"/><Relationship Id="rId73" Type="http://schemas.openxmlformats.org/officeDocument/2006/relationships/tags" Target="../tags/tag81.xml"/><Relationship Id="rId78" Type="http://schemas.openxmlformats.org/officeDocument/2006/relationships/tags" Target="../tags/tag86.xml"/><Relationship Id="rId81" Type="http://schemas.openxmlformats.org/officeDocument/2006/relationships/tags" Target="../tags/tag89.xml"/><Relationship Id="rId86" Type="http://schemas.openxmlformats.org/officeDocument/2006/relationships/tags" Target="../tags/tag94.xml"/><Relationship Id="rId94" Type="http://schemas.openxmlformats.org/officeDocument/2006/relationships/tags" Target="../tags/tag102.xml"/><Relationship Id="rId4" Type="http://schemas.openxmlformats.org/officeDocument/2006/relationships/tags" Target="../tags/tag12.xml"/><Relationship Id="rId9" Type="http://schemas.openxmlformats.org/officeDocument/2006/relationships/tags" Target="../tags/tag17.xml"/><Relationship Id="rId13" Type="http://schemas.openxmlformats.org/officeDocument/2006/relationships/tags" Target="../tags/tag21.xml"/><Relationship Id="rId18" Type="http://schemas.openxmlformats.org/officeDocument/2006/relationships/tags" Target="../tags/tag26.xml"/><Relationship Id="rId39" Type="http://schemas.openxmlformats.org/officeDocument/2006/relationships/tags" Target="../tags/tag47.xml"/><Relationship Id="rId34" Type="http://schemas.openxmlformats.org/officeDocument/2006/relationships/tags" Target="../tags/tag42.xml"/><Relationship Id="rId50" Type="http://schemas.openxmlformats.org/officeDocument/2006/relationships/tags" Target="../tags/tag58.xml"/><Relationship Id="rId55" Type="http://schemas.openxmlformats.org/officeDocument/2006/relationships/tags" Target="../tags/tag63.xml"/><Relationship Id="rId76" Type="http://schemas.openxmlformats.org/officeDocument/2006/relationships/tags" Target="../tags/tag84.xml"/><Relationship Id="rId7" Type="http://schemas.openxmlformats.org/officeDocument/2006/relationships/tags" Target="../tags/tag15.xml"/><Relationship Id="rId71" Type="http://schemas.openxmlformats.org/officeDocument/2006/relationships/tags" Target="../tags/tag79.xml"/><Relationship Id="rId92" Type="http://schemas.openxmlformats.org/officeDocument/2006/relationships/tags" Target="../tags/tag100.xml"/><Relationship Id="rId2" Type="http://schemas.openxmlformats.org/officeDocument/2006/relationships/tags" Target="../tags/tag10.xml"/><Relationship Id="rId29" Type="http://schemas.openxmlformats.org/officeDocument/2006/relationships/tags" Target="../tags/tag37.xml"/><Relationship Id="rId24" Type="http://schemas.openxmlformats.org/officeDocument/2006/relationships/tags" Target="../tags/tag32.xml"/><Relationship Id="rId40" Type="http://schemas.openxmlformats.org/officeDocument/2006/relationships/tags" Target="../tags/tag48.xml"/><Relationship Id="rId45" Type="http://schemas.openxmlformats.org/officeDocument/2006/relationships/tags" Target="../tags/tag53.xml"/><Relationship Id="rId66" Type="http://schemas.openxmlformats.org/officeDocument/2006/relationships/tags" Target="../tags/tag74.xml"/><Relationship Id="rId87" Type="http://schemas.openxmlformats.org/officeDocument/2006/relationships/tags" Target="../tags/tag95.xml"/><Relationship Id="rId61" Type="http://schemas.openxmlformats.org/officeDocument/2006/relationships/tags" Target="../tags/tag69.xml"/><Relationship Id="rId82" Type="http://schemas.openxmlformats.org/officeDocument/2006/relationships/tags" Target="../tags/tag90.xml"/><Relationship Id="rId19" Type="http://schemas.openxmlformats.org/officeDocument/2006/relationships/tags" Target="../tags/tag27.xml"/><Relationship Id="rId14" Type="http://schemas.openxmlformats.org/officeDocument/2006/relationships/tags" Target="../tags/tag22.xml"/><Relationship Id="rId30" Type="http://schemas.openxmlformats.org/officeDocument/2006/relationships/tags" Target="../tags/tag38.xml"/><Relationship Id="rId35" Type="http://schemas.openxmlformats.org/officeDocument/2006/relationships/tags" Target="../tags/tag43.xml"/><Relationship Id="rId56" Type="http://schemas.openxmlformats.org/officeDocument/2006/relationships/tags" Target="../tags/tag64.xml"/><Relationship Id="rId77" Type="http://schemas.openxmlformats.org/officeDocument/2006/relationships/tags" Target="../tags/tag8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113.xml"/><Relationship Id="rId2" Type="http://schemas.openxmlformats.org/officeDocument/2006/relationships/tags" Target="../tags/tag112.xml"/><Relationship Id="rId1" Type="http://schemas.openxmlformats.org/officeDocument/2006/relationships/tags" Target="../tags/tag111.xml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1200" y="901751"/>
            <a:ext cx="8229600" cy="2120247"/>
          </a:xfrm>
          <a:ln>
            <a:noFill/>
          </a:ln>
        </p:spPr>
        <p:txBody>
          <a:bodyPr>
            <a:normAutofit/>
          </a:bodyPr>
          <a:lstStyle/>
          <a:p>
            <a:pPr algn="l"/>
            <a:r>
              <a:rPr lang="en-US" sz="5400" dirty="0"/>
              <a:t>Principles of Computer Architecture</a:t>
            </a: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738132" y="3937271"/>
            <a:ext cx="8229600" cy="2515136"/>
          </a:xfrm>
        </p:spPr>
        <p:txBody>
          <a:bodyPr>
            <a:normAutofit lnSpcReduction="10000"/>
          </a:bodyPr>
          <a:lstStyle/>
          <a:p>
            <a:pPr algn="l"/>
            <a:r>
              <a:rPr lang="en-US" dirty="0"/>
              <a:t>CSE 240A</a:t>
            </a:r>
          </a:p>
          <a:p>
            <a:pPr algn="l"/>
            <a:r>
              <a:rPr lang="en-US" sz="2000" dirty="0"/>
              <a:t>Fall 2024</a:t>
            </a:r>
          </a:p>
          <a:p>
            <a:pPr algn="l"/>
            <a:endParaRPr lang="en-US" sz="2800" dirty="0"/>
          </a:p>
          <a:p>
            <a:pPr algn="l"/>
            <a:r>
              <a:rPr lang="en-US" dirty="0"/>
              <a:t>Hadi Esmaeilzadeh</a:t>
            </a:r>
          </a:p>
          <a:p>
            <a:pPr algn="l"/>
            <a:r>
              <a:rPr lang="en-US" sz="2000" dirty="0">
                <a:hlinkClick r:id="rId3"/>
              </a:rPr>
              <a:t>hadi@ucsd.edu</a:t>
            </a:r>
            <a:r>
              <a:rPr lang="en-US" sz="2000" dirty="0"/>
              <a:t> </a:t>
            </a:r>
          </a:p>
          <a:p>
            <a:pPr algn="l"/>
            <a:r>
              <a:rPr lang="en-US" sz="2000" dirty="0"/>
              <a:t>University of California, San Diego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121" y="3372142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0167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>
            <a:extLst>
              <a:ext uri="{FF2B5EF4-FFF2-40B4-BE49-F238E27FC236}">
                <a16:creationId xmlns:a16="http://schemas.microsoft.com/office/drawing/2014/main" id="{2B2B5FA7-198B-5503-CD3F-930F1AA7DD91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Branch Prediction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E7D6EE1D-6C67-3F0F-9CB1-1903047BB2EA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Easiest (</a:t>
            </a:r>
            <a:r>
              <a:rPr lang="en-US" altLang="en-US" i="1" dirty="0"/>
              <a:t>static prediction</a:t>
            </a:r>
            <a:r>
              <a:rPr lang="en-US" altLang="en-US" dirty="0"/>
              <a:t>)</a:t>
            </a:r>
          </a:p>
          <a:p>
            <a:pPr lvl="1">
              <a:defRPr/>
            </a:pPr>
            <a:r>
              <a:rPr lang="en-US" altLang="en-US" dirty="0"/>
              <a:t>always not taken, always taken</a:t>
            </a:r>
          </a:p>
          <a:p>
            <a:pPr lvl="1">
              <a:defRPr/>
            </a:pPr>
            <a:r>
              <a:rPr lang="en-US" altLang="en-US" dirty="0"/>
              <a:t>forward not taken, backward always taken</a:t>
            </a:r>
          </a:p>
          <a:p>
            <a:pPr lvl="1">
              <a:defRPr/>
            </a:pPr>
            <a:r>
              <a:rPr lang="en-US" altLang="en-US" dirty="0"/>
              <a:t>compiler predicted (branch likely, branch not likely)</a:t>
            </a:r>
          </a:p>
          <a:p>
            <a:pPr lvl="1">
              <a:defRPr/>
            </a:pPr>
            <a:endParaRPr lang="en-US" altLang="en-US" dirty="0"/>
          </a:p>
          <a:p>
            <a:pPr lvl="1">
              <a:defRPr/>
            </a:pPr>
            <a:endParaRPr lang="en-US" altLang="en-US" dirty="0"/>
          </a:p>
          <a:p>
            <a:pPr marL="0" indent="0">
              <a:buNone/>
              <a:defRPr/>
            </a:pPr>
            <a:r>
              <a:rPr lang="en-US" altLang="en-US" dirty="0"/>
              <a:t>Static prediction is limited.</a:t>
            </a:r>
          </a:p>
          <a:p>
            <a:pPr marL="0" indent="0">
              <a:buNone/>
              <a:defRPr/>
            </a:pPr>
            <a:endParaRPr lang="en-US" altLang="en-US" dirty="0"/>
          </a:p>
          <a:p>
            <a:pPr marL="0" indent="0">
              <a:buNone/>
              <a:defRPr/>
            </a:pPr>
            <a:endParaRPr lang="en-US" altLang="en-US" dirty="0"/>
          </a:p>
          <a:p>
            <a:pPr marL="0" indent="0">
              <a:buNone/>
              <a:defRPr/>
            </a:pPr>
            <a:r>
              <a:rPr lang="en-US" altLang="en-US" dirty="0">
                <a:solidFill>
                  <a:srgbClr val="FF0000"/>
                </a:solidFill>
              </a:rPr>
              <a:t>Dynamic branch prediction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>
            <a:extLst>
              <a:ext uri="{FF2B5EF4-FFF2-40B4-BE49-F238E27FC236}">
                <a16:creationId xmlns:a16="http://schemas.microsoft.com/office/drawing/2014/main" id="{31AEE5FF-EDB0-4796-AA68-467723755B80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Dynamic Branch Prediction</a:t>
            </a:r>
          </a:p>
        </p:txBody>
      </p:sp>
      <p:sp>
        <p:nvSpPr>
          <p:cNvPr id="22530" name="Rectangle 3">
            <a:extLst>
              <a:ext uri="{FF2B5EF4-FFF2-40B4-BE49-F238E27FC236}">
                <a16:creationId xmlns:a16="http://schemas.microsoft.com/office/drawing/2014/main" id="{5FCB539C-B493-F39A-2FE7-FC86FC3F7B66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en-US"/>
              <a:t>What can we use to predict outcomes?</a:t>
            </a:r>
            <a:endParaRPr lang="en-US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>
            <a:extLst>
              <a:ext uri="{FF2B5EF4-FFF2-40B4-BE49-F238E27FC236}">
                <a16:creationId xmlns:a16="http://schemas.microsoft.com/office/drawing/2014/main" id="{8AC665E7-90D9-8E3A-7958-FDD7EE3BA6E3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Branch Prediction</a:t>
            </a:r>
          </a:p>
        </p:txBody>
      </p:sp>
      <p:sp>
        <p:nvSpPr>
          <p:cNvPr id="24578" name="Rectangle 3">
            <a:extLst>
              <a:ext uri="{FF2B5EF4-FFF2-40B4-BE49-F238E27FC236}">
                <a16:creationId xmlns:a16="http://schemas.microsoft.com/office/drawing/2014/main" id="{1F716845-C4D0-4A09-E1AE-80CB8BD6891B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en-US"/>
              <a:t>Easiest (</a:t>
            </a:r>
            <a:r>
              <a:rPr lang="en-US" altLang="en-US" i="1"/>
              <a:t>static prediction</a:t>
            </a:r>
            <a:r>
              <a:rPr lang="en-US" altLang="en-US"/>
              <a:t>)</a:t>
            </a:r>
          </a:p>
          <a:p>
            <a:pPr lvl="1"/>
            <a:r>
              <a:rPr lang="en-US" altLang="en-US"/>
              <a:t>always not taken, always taken</a:t>
            </a:r>
          </a:p>
          <a:p>
            <a:pPr lvl="1"/>
            <a:r>
              <a:rPr lang="en-US" altLang="en-US"/>
              <a:t>forward not taken, backward always taken</a:t>
            </a:r>
          </a:p>
          <a:p>
            <a:pPr lvl="1"/>
            <a:r>
              <a:rPr lang="en-US" altLang="en-US"/>
              <a:t>compiler predicted (branch likely, branch not likely)</a:t>
            </a:r>
          </a:p>
          <a:p>
            <a:r>
              <a:rPr lang="en-US" altLang="en-US"/>
              <a:t>Next easiest (</a:t>
            </a:r>
            <a:r>
              <a:rPr lang="en-US" altLang="en-US" i="1"/>
              <a:t>1-bit dynamic</a:t>
            </a:r>
            <a:r>
              <a:rPr lang="en-US" altLang="en-US"/>
              <a:t>)</a:t>
            </a:r>
          </a:p>
          <a:p>
            <a:pPr lvl="1"/>
            <a:r>
              <a:rPr lang="en-US" altLang="en-US"/>
              <a:t>remember last taken/not taken per branch (1 bit)</a:t>
            </a:r>
          </a:p>
          <a:p>
            <a:pPr lvl="1"/>
            <a:r>
              <a:rPr lang="en-US" altLang="en-US"/>
              <a:t>per branch approximated </a:t>
            </a:r>
          </a:p>
          <a:p>
            <a:pPr lvl="2"/>
            <a:r>
              <a:rPr lang="en-US" altLang="en-US" sz="1800"/>
              <a:t>per I cache line</a:t>
            </a:r>
          </a:p>
          <a:p>
            <a:pPr lvl="2"/>
            <a:r>
              <a:rPr lang="en-US" altLang="en-US" sz="1800"/>
              <a:t>use part of address</a:t>
            </a:r>
          </a:p>
          <a:p>
            <a:pPr lvl="1"/>
            <a:r>
              <a:rPr lang="en-US" altLang="en-US"/>
              <a:t>what happens on a loop?</a:t>
            </a:r>
          </a:p>
        </p:txBody>
      </p:sp>
      <p:sp>
        <p:nvSpPr>
          <p:cNvPr id="24579" name="Text Box 4">
            <a:extLst>
              <a:ext uri="{FF2B5EF4-FFF2-40B4-BE49-F238E27FC236}">
                <a16:creationId xmlns:a16="http://schemas.microsoft.com/office/drawing/2014/main" id="{C9067D6E-9976-1F33-1C52-6CA724DC9776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527024" y="5635978"/>
            <a:ext cx="53340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solidFill>
                  <a:srgbClr val="0000FF"/>
                </a:solidFill>
                <a:latin typeface="+mn-lt"/>
              </a:rPr>
              <a:t>for (</a:t>
            </a:r>
            <a:r>
              <a:rPr lang="en-US" altLang="en-US" sz="1800" dirty="0" err="1">
                <a:solidFill>
                  <a:srgbClr val="0000FF"/>
                </a:solidFill>
                <a:latin typeface="+mn-lt"/>
              </a:rPr>
              <a:t>i</a:t>
            </a:r>
            <a:r>
              <a:rPr lang="en-US" altLang="en-US" sz="1800" dirty="0">
                <a:solidFill>
                  <a:srgbClr val="0000FF"/>
                </a:solidFill>
                <a:latin typeface="+mn-lt"/>
              </a:rPr>
              <a:t>=0;i&lt;5;i++) {			</a:t>
            </a:r>
            <a:r>
              <a:rPr lang="en-US" altLang="en-US" sz="1800" dirty="0">
                <a:solidFill>
                  <a:srgbClr val="009900"/>
                </a:solidFill>
                <a:latin typeface="+mn-lt"/>
              </a:rPr>
              <a:t>loop: …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solidFill>
                  <a:srgbClr val="0000FF"/>
                </a:solidFill>
                <a:latin typeface="+mn-lt"/>
              </a:rPr>
              <a:t>…				</a:t>
            </a:r>
            <a:r>
              <a:rPr lang="en-US" altLang="en-US" sz="1800" dirty="0">
                <a:solidFill>
                  <a:srgbClr val="009900"/>
                </a:solidFill>
                <a:latin typeface="+mn-lt"/>
              </a:rPr>
              <a:t>…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solidFill>
                  <a:srgbClr val="0000FF"/>
                </a:solidFill>
                <a:latin typeface="+mn-lt"/>
              </a:rPr>
              <a:t>}				</a:t>
            </a:r>
            <a:r>
              <a:rPr lang="en-US" altLang="en-US" sz="1800" dirty="0" err="1">
                <a:solidFill>
                  <a:srgbClr val="009900"/>
                </a:solidFill>
                <a:latin typeface="+mn-lt"/>
              </a:rPr>
              <a:t>bnez</a:t>
            </a:r>
            <a:r>
              <a:rPr lang="en-US" altLang="en-US" sz="1800" dirty="0">
                <a:solidFill>
                  <a:srgbClr val="009900"/>
                </a:solidFill>
                <a:latin typeface="+mn-lt"/>
              </a:rPr>
              <a:t> r1, loop: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>
            <a:extLst>
              <a:ext uri="{FF2B5EF4-FFF2-40B4-BE49-F238E27FC236}">
                <a16:creationId xmlns:a16="http://schemas.microsoft.com/office/drawing/2014/main" id="{E755F6E8-8B8F-81BC-985C-DFEC3EEE43FE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Paper Reading</a:t>
            </a:r>
          </a:p>
        </p:txBody>
      </p:sp>
      <p:sp>
        <p:nvSpPr>
          <p:cNvPr id="26626" name="Content Placeholder 2">
            <a:extLst>
              <a:ext uri="{FF2B5EF4-FFF2-40B4-BE49-F238E27FC236}">
                <a16:creationId xmlns:a16="http://schemas.microsoft.com/office/drawing/2014/main" id="{71DC53B4-414E-E933-3919-9ED743A17334}"/>
              </a:ext>
            </a:extLst>
          </p:cNvPr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26627" name="Picture 2">
            <a:extLst>
              <a:ext uri="{FF2B5EF4-FFF2-40B4-BE49-F238E27FC236}">
                <a16:creationId xmlns:a16="http://schemas.microsoft.com/office/drawing/2014/main" id="{A3064C8A-B0C6-F16A-36EA-8DEC6307EA7F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814" y="2286000"/>
            <a:ext cx="8296275" cy="270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28" name="Text Box 4">
            <a:extLst>
              <a:ext uri="{FF2B5EF4-FFF2-40B4-BE49-F238E27FC236}">
                <a16:creationId xmlns:a16="http://schemas.microsoft.com/office/drawing/2014/main" id="{964D8707-D50B-89B5-388B-6389C90AD880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778250" y="5084831"/>
            <a:ext cx="5423280" cy="707886"/>
          </a:xfrm>
          <a:prstGeom prst="rect">
            <a:avLst/>
          </a:pr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dirty="0">
                <a:solidFill>
                  <a:schemeClr val="bg1"/>
                </a:solidFill>
                <a:latin typeface="+mn-lt"/>
              </a:rPr>
              <a:t>Lets’ put this in context that this work created a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dirty="0">
                <a:solidFill>
                  <a:schemeClr val="bg1"/>
                </a:solidFill>
                <a:latin typeface="+mn-lt"/>
              </a:rPr>
              <a:t>HUGE area of research.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>
            <a:extLst>
              <a:ext uri="{FF2B5EF4-FFF2-40B4-BE49-F238E27FC236}">
                <a16:creationId xmlns:a16="http://schemas.microsoft.com/office/drawing/2014/main" id="{D49E4AB5-3F0C-230B-40F2-76C1A149DE20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Context</a:t>
            </a:r>
          </a:p>
        </p:txBody>
      </p:sp>
      <p:sp>
        <p:nvSpPr>
          <p:cNvPr id="27650" name="Content Placeholder 2">
            <a:extLst>
              <a:ext uri="{FF2B5EF4-FFF2-40B4-BE49-F238E27FC236}">
                <a16:creationId xmlns:a16="http://schemas.microsoft.com/office/drawing/2014/main" id="{1A481110-258E-BCB4-EAFC-BE2030C7FECC}"/>
              </a:ext>
            </a:extLst>
          </p:cNvPr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en-US"/>
              <a:t>What makes this interesting, for those who are well acquainted with branch prediction already…</a:t>
            </a:r>
          </a:p>
          <a:p>
            <a:endParaRPr lang="en-US" altLang="en-US"/>
          </a:p>
          <a:p>
            <a:r>
              <a:rPr lang="en-US" altLang="en-US"/>
              <a:t>Before pipelined machines, branches were not problematic</a:t>
            </a:r>
          </a:p>
          <a:p>
            <a:r>
              <a:rPr lang="en-US" altLang="en-US"/>
              <a:t>This paper has no real context in terms of prior work on branch prediction</a:t>
            </a:r>
          </a:p>
          <a:p>
            <a:r>
              <a:rPr lang="en-US" altLang="en-US"/>
              <a:t>We get to see Jim Smith working through the first set of reasonable choices.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>
            <a:extLst>
              <a:ext uri="{FF2B5EF4-FFF2-40B4-BE49-F238E27FC236}">
                <a16:creationId xmlns:a16="http://schemas.microsoft.com/office/drawing/2014/main" id="{9D8082AB-3219-BDE1-AC8B-5A88FE1A552E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Branch Predictor Strategies</a:t>
            </a:r>
          </a:p>
        </p:txBody>
      </p:sp>
      <p:sp>
        <p:nvSpPr>
          <p:cNvPr id="34818" name="Content Placeholder 2">
            <a:extLst>
              <a:ext uri="{FF2B5EF4-FFF2-40B4-BE49-F238E27FC236}">
                <a16:creationId xmlns:a16="http://schemas.microsoft.com/office/drawing/2014/main" id="{8BF45DB3-A385-0F06-3F95-804F84A74EA7}"/>
              </a:ext>
            </a:extLst>
          </p:cNvPr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en-US" sz="2000"/>
              <a:t>Strategy 1: Predict that all branches will be taken.</a:t>
            </a:r>
          </a:p>
          <a:p>
            <a:pPr lvl="1"/>
            <a:r>
              <a:rPr lang="en-US" altLang="en-US" sz="1800"/>
              <a:t>Strategy la: Predict that only certain branch operation codes will be taken.</a:t>
            </a:r>
          </a:p>
          <a:p>
            <a:r>
              <a:rPr lang="en-US" altLang="en-US" sz="2000"/>
              <a:t>Strategy 2: Always predict that a branch will be decided as on its last execution.</a:t>
            </a:r>
          </a:p>
          <a:p>
            <a:r>
              <a:rPr lang="en-US" altLang="en-US" sz="2000"/>
              <a:t>Strategy 3: Predict that only backward branches will be taken.</a:t>
            </a:r>
          </a:p>
          <a:p>
            <a:r>
              <a:rPr lang="en-US" altLang="en-US" sz="2000"/>
              <a:t>Strategy 4: Maintain a table of the m most recent branches not taken. Predict that only branches found in table will be not taken.</a:t>
            </a:r>
          </a:p>
          <a:p>
            <a:r>
              <a:rPr lang="en-US" altLang="en-US" sz="2000"/>
              <a:t>Strategy 5: Maintain a history bit in cache and predict according to the history bit in cache and predict according to the history bit (a 64-word instruction cache was used).</a:t>
            </a:r>
          </a:p>
          <a:p>
            <a:r>
              <a:rPr lang="en-US" altLang="en-US" sz="2000"/>
              <a:t>Strategy 6: Hash the branch address to m bits and access a 2</a:t>
            </a:r>
            <a:r>
              <a:rPr lang="en-US" altLang="en-US" sz="2000" baseline="30000"/>
              <a:t>m</a:t>
            </a:r>
            <a:r>
              <a:rPr lang="en-US" altLang="en-US" sz="2000"/>
              <a:t> word RAM containing history bits, and predict according to the history bit.</a:t>
            </a:r>
          </a:p>
          <a:p>
            <a:r>
              <a:rPr lang="en-US" altLang="en-US" sz="2000"/>
              <a:t>Strategy 7: Like Strategy 6, but use counters instead of a single history bit.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>
            <a:extLst>
              <a:ext uri="{FF2B5EF4-FFF2-40B4-BE49-F238E27FC236}">
                <a16:creationId xmlns:a16="http://schemas.microsoft.com/office/drawing/2014/main" id="{0623291B-2A69-6E97-0FC3-0A9DB4ADF76C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Branch Confidence</a:t>
            </a:r>
          </a:p>
        </p:txBody>
      </p:sp>
      <p:sp>
        <p:nvSpPr>
          <p:cNvPr id="35842" name="Content Placeholder 2">
            <a:extLst>
              <a:ext uri="{FF2B5EF4-FFF2-40B4-BE49-F238E27FC236}">
                <a16:creationId xmlns:a16="http://schemas.microsoft.com/office/drawing/2014/main" id="{53469211-D0C3-B365-1C78-4C6C67E460EA}"/>
              </a:ext>
            </a:extLst>
          </p:cNvPr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en-US"/>
              <a:t>In the paper, branch confidence is suggested as a technique to avoid a high-cost penalty of having mispredicted and fetched the wrong path, rather than doing nothing. Such a penalty is not applicable today, but this idea has been re-examined more recently, why?</a:t>
            </a:r>
          </a:p>
        </p:txBody>
      </p:sp>
      <p:sp>
        <p:nvSpPr>
          <p:cNvPr id="35843" name="Text Box 6">
            <a:extLst>
              <a:ext uri="{FF2B5EF4-FFF2-40B4-BE49-F238E27FC236}">
                <a16:creationId xmlns:a16="http://schemas.microsoft.com/office/drawing/2014/main" id="{84B3D66C-461B-17DE-BEEB-58CDF989501D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505201" y="5105401"/>
            <a:ext cx="6785832" cy="646331"/>
          </a:xfrm>
          <a:prstGeom prst="rect">
            <a:avLst/>
          </a:pr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>
                <a:solidFill>
                  <a:schemeClr val="bg1"/>
                </a:solidFill>
                <a:latin typeface="+mn-lt"/>
              </a:rPr>
              <a:t>Throttle fetch on poor confidence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>
            <a:extLst>
              <a:ext uri="{FF2B5EF4-FFF2-40B4-BE49-F238E27FC236}">
                <a16:creationId xmlns:a16="http://schemas.microsoft.com/office/drawing/2014/main" id="{B214DA90-B301-4FB5-B65D-C52CBB638F06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1-bit branch prediction</a:t>
            </a:r>
          </a:p>
        </p:txBody>
      </p:sp>
      <p:grpSp>
        <p:nvGrpSpPr>
          <p:cNvPr id="37890" name="Group 3">
            <a:extLst>
              <a:ext uri="{FF2B5EF4-FFF2-40B4-BE49-F238E27FC236}">
                <a16:creationId xmlns:a16="http://schemas.microsoft.com/office/drawing/2014/main" id="{F35370F9-BE4C-F921-8751-7C618B9266B6}"/>
              </a:ext>
            </a:extLst>
          </p:cNvPr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7502525" y="2006601"/>
            <a:ext cx="2128838" cy="4252913"/>
            <a:chOff x="906" y="965"/>
            <a:chExt cx="1341" cy="2679"/>
          </a:xfrm>
        </p:grpSpPr>
        <p:sp>
          <p:nvSpPr>
            <p:cNvPr id="37916" name="Rectangle 4">
              <a:extLst>
                <a:ext uri="{FF2B5EF4-FFF2-40B4-BE49-F238E27FC236}">
                  <a16:creationId xmlns:a16="http://schemas.microsoft.com/office/drawing/2014/main" id="{572ED8DB-F51E-4E1B-9B6D-F9DF43A44AF1}"/>
                </a:ext>
              </a:extLst>
            </p:cNvPr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2116" y="1156"/>
              <a:ext cx="88" cy="248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600">
                <a:solidFill>
                  <a:schemeClr val="tx2"/>
                </a:solidFill>
                <a:latin typeface="+mn-lt"/>
              </a:endParaRPr>
            </a:p>
          </p:txBody>
        </p:sp>
        <p:sp>
          <p:nvSpPr>
            <p:cNvPr id="37917" name="Line 5">
              <a:extLst>
                <a:ext uri="{FF2B5EF4-FFF2-40B4-BE49-F238E27FC236}">
                  <a16:creationId xmlns:a16="http://schemas.microsoft.com/office/drawing/2014/main" id="{94B81784-E422-36C5-8041-144AE2703918}"/>
                </a:ext>
              </a:extLst>
            </p:cNvPr>
            <p:cNvSpPr>
              <a:spLocks noChangeShapeType="1"/>
            </p:cNvSpPr>
            <p:nvPr>
              <p:custDataLst>
                <p:tags r:id="rId7"/>
              </p:custDataLst>
            </p:nvPr>
          </p:nvSpPr>
          <p:spPr bwMode="auto">
            <a:xfrm>
              <a:off x="2112" y="1920"/>
              <a:ext cx="9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18" name="Line 6">
              <a:extLst>
                <a:ext uri="{FF2B5EF4-FFF2-40B4-BE49-F238E27FC236}">
                  <a16:creationId xmlns:a16="http://schemas.microsoft.com/office/drawing/2014/main" id="{068FF3EB-DB12-C18B-1BB5-4CFE2928BE76}"/>
                </a:ext>
              </a:extLst>
            </p:cNvPr>
            <p:cNvSpPr>
              <a:spLocks noChangeShapeType="1"/>
            </p:cNvSpPr>
            <p:nvPr>
              <p:custDataLst>
                <p:tags r:id="rId8"/>
              </p:custDataLst>
            </p:nvPr>
          </p:nvSpPr>
          <p:spPr bwMode="auto">
            <a:xfrm>
              <a:off x="2112" y="2016"/>
              <a:ext cx="9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19" name="Line 7">
              <a:extLst>
                <a:ext uri="{FF2B5EF4-FFF2-40B4-BE49-F238E27FC236}">
                  <a16:creationId xmlns:a16="http://schemas.microsoft.com/office/drawing/2014/main" id="{679557E3-8168-F6EB-F78E-92178C85F7EC}"/>
                </a:ext>
              </a:extLst>
            </p:cNvPr>
            <p:cNvSpPr>
              <a:spLocks noChangeShapeType="1"/>
            </p:cNvSpPr>
            <p:nvPr>
              <p:custDataLst>
                <p:tags r:id="rId9"/>
              </p:custDataLst>
            </p:nvPr>
          </p:nvSpPr>
          <p:spPr bwMode="auto">
            <a:xfrm>
              <a:off x="2112" y="2112"/>
              <a:ext cx="9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20" name="Line 8">
              <a:extLst>
                <a:ext uri="{FF2B5EF4-FFF2-40B4-BE49-F238E27FC236}">
                  <a16:creationId xmlns:a16="http://schemas.microsoft.com/office/drawing/2014/main" id="{5CA0C41A-632D-876A-47FE-71EDDB24889F}"/>
                </a:ext>
              </a:extLst>
            </p:cNvPr>
            <p:cNvSpPr>
              <a:spLocks noChangeShapeType="1"/>
            </p:cNvSpPr>
            <p:nvPr>
              <p:custDataLst>
                <p:tags r:id="rId10"/>
              </p:custDataLst>
            </p:nvPr>
          </p:nvSpPr>
          <p:spPr bwMode="auto">
            <a:xfrm>
              <a:off x="2112" y="2208"/>
              <a:ext cx="9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21" name="Rectangle 9">
              <a:extLst>
                <a:ext uri="{FF2B5EF4-FFF2-40B4-BE49-F238E27FC236}">
                  <a16:creationId xmlns:a16="http://schemas.microsoft.com/office/drawing/2014/main" id="{59464A7D-2269-B334-7AE0-6313B670CCB5}"/>
                </a:ext>
              </a:extLst>
            </p:cNvPr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2089" y="1902"/>
              <a:ext cx="143" cy="1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000">
                  <a:solidFill>
                    <a:schemeClr val="tx2"/>
                  </a:solidFill>
                  <a:latin typeface="+mn-lt"/>
                </a:rPr>
                <a:t>1</a:t>
              </a:r>
            </a:p>
          </p:txBody>
        </p:sp>
        <p:sp>
          <p:nvSpPr>
            <p:cNvPr id="37922" name="Rectangle 10">
              <a:extLst>
                <a:ext uri="{FF2B5EF4-FFF2-40B4-BE49-F238E27FC236}">
                  <a16:creationId xmlns:a16="http://schemas.microsoft.com/office/drawing/2014/main" id="{4EDC652B-C2F1-F093-1858-D7479EC5182D}"/>
                </a:ext>
              </a:extLst>
            </p:cNvPr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2087" y="1998"/>
              <a:ext cx="160" cy="1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000">
                  <a:solidFill>
                    <a:schemeClr val="tx2"/>
                  </a:solidFill>
                  <a:latin typeface="+mn-lt"/>
                </a:rPr>
                <a:t>0</a:t>
              </a:r>
            </a:p>
          </p:txBody>
        </p:sp>
        <p:sp>
          <p:nvSpPr>
            <p:cNvPr id="37923" name="Rectangle 11">
              <a:extLst>
                <a:ext uri="{FF2B5EF4-FFF2-40B4-BE49-F238E27FC236}">
                  <a16:creationId xmlns:a16="http://schemas.microsoft.com/office/drawing/2014/main" id="{B3DAF1A2-B42A-5563-05CC-8C6CF11B7126}"/>
                </a:ext>
              </a:extLst>
            </p:cNvPr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2085" y="2094"/>
              <a:ext cx="143" cy="1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000">
                  <a:solidFill>
                    <a:schemeClr val="tx2"/>
                  </a:solidFill>
                  <a:latin typeface="+mn-lt"/>
                </a:rPr>
                <a:t>1</a:t>
              </a:r>
            </a:p>
          </p:txBody>
        </p:sp>
        <p:sp>
          <p:nvSpPr>
            <p:cNvPr id="37924" name="Rectangle 12">
              <a:extLst>
                <a:ext uri="{FF2B5EF4-FFF2-40B4-BE49-F238E27FC236}">
                  <a16:creationId xmlns:a16="http://schemas.microsoft.com/office/drawing/2014/main" id="{626B42F9-5C2B-2A60-6E6E-5F14915ED1B0}"/>
                </a:ext>
              </a:extLst>
            </p:cNvPr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906" y="965"/>
              <a:ext cx="1047" cy="21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 dirty="0">
                  <a:solidFill>
                    <a:schemeClr val="tx2"/>
                  </a:solidFill>
                  <a:latin typeface="+mn-lt"/>
                </a:rPr>
                <a:t>program counter</a:t>
              </a:r>
            </a:p>
          </p:txBody>
        </p:sp>
        <p:sp>
          <p:nvSpPr>
            <p:cNvPr id="37925" name="Line 13">
              <a:extLst>
                <a:ext uri="{FF2B5EF4-FFF2-40B4-BE49-F238E27FC236}">
                  <a16:creationId xmlns:a16="http://schemas.microsoft.com/office/drawing/2014/main" id="{E784B892-CA62-874F-CCCC-DD65F49DC4D1}"/>
                </a:ext>
              </a:extLst>
            </p:cNvPr>
            <p:cNvSpPr>
              <a:spLocks noChangeShapeType="1"/>
            </p:cNvSpPr>
            <p:nvPr>
              <p:custDataLst>
                <p:tags r:id="rId15"/>
              </p:custDataLst>
            </p:nvPr>
          </p:nvSpPr>
          <p:spPr bwMode="auto">
            <a:xfrm>
              <a:off x="1413" y="1193"/>
              <a:ext cx="0" cy="5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26" name="Line 14">
              <a:extLst>
                <a:ext uri="{FF2B5EF4-FFF2-40B4-BE49-F238E27FC236}">
                  <a16:creationId xmlns:a16="http://schemas.microsoft.com/office/drawing/2014/main" id="{8BD0CEBF-FF06-BD33-01D7-05B08863E020}"/>
                </a:ext>
              </a:extLst>
            </p:cNvPr>
            <p:cNvSpPr>
              <a:spLocks noChangeShapeType="1"/>
            </p:cNvSpPr>
            <p:nvPr>
              <p:custDataLst>
                <p:tags r:id="rId16"/>
              </p:custDataLst>
            </p:nvPr>
          </p:nvSpPr>
          <p:spPr bwMode="auto">
            <a:xfrm>
              <a:off x="1866" y="1191"/>
              <a:ext cx="0" cy="5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27" name="Line 15">
              <a:extLst>
                <a:ext uri="{FF2B5EF4-FFF2-40B4-BE49-F238E27FC236}">
                  <a16:creationId xmlns:a16="http://schemas.microsoft.com/office/drawing/2014/main" id="{09E7DD4E-5CD7-BF71-27D3-46D49CABD417}"/>
                </a:ext>
              </a:extLst>
            </p:cNvPr>
            <p:cNvSpPr>
              <a:spLocks noChangeShapeType="1"/>
            </p:cNvSpPr>
            <p:nvPr>
              <p:custDataLst>
                <p:tags r:id="rId17"/>
              </p:custDataLst>
            </p:nvPr>
          </p:nvSpPr>
          <p:spPr bwMode="auto">
            <a:xfrm>
              <a:off x="1413" y="1247"/>
              <a:ext cx="45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28" name="Line 16">
              <a:extLst>
                <a:ext uri="{FF2B5EF4-FFF2-40B4-BE49-F238E27FC236}">
                  <a16:creationId xmlns:a16="http://schemas.microsoft.com/office/drawing/2014/main" id="{6CAD2DCB-8BCC-B533-F9B7-436279DE8B8A}"/>
                </a:ext>
              </a:extLst>
            </p:cNvPr>
            <p:cNvSpPr>
              <a:spLocks noChangeShapeType="1"/>
            </p:cNvSpPr>
            <p:nvPr>
              <p:custDataLst>
                <p:tags r:id="rId18"/>
              </p:custDataLst>
            </p:nvPr>
          </p:nvSpPr>
          <p:spPr bwMode="auto">
            <a:xfrm>
              <a:off x="1613" y="1253"/>
              <a:ext cx="0" cy="81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29" name="Line 17">
              <a:extLst>
                <a:ext uri="{FF2B5EF4-FFF2-40B4-BE49-F238E27FC236}">
                  <a16:creationId xmlns:a16="http://schemas.microsoft.com/office/drawing/2014/main" id="{50E68A84-5CCA-171D-CD2D-ABF6DC3ACDAD}"/>
                </a:ext>
              </a:extLst>
            </p:cNvPr>
            <p:cNvSpPr>
              <a:spLocks noChangeShapeType="1"/>
            </p:cNvSpPr>
            <p:nvPr>
              <p:custDataLst>
                <p:tags r:id="rId19"/>
              </p:custDataLst>
            </p:nvPr>
          </p:nvSpPr>
          <p:spPr bwMode="auto">
            <a:xfrm>
              <a:off x="1613" y="2067"/>
              <a:ext cx="5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7891" name="Text Box 23">
            <a:extLst>
              <a:ext uri="{FF2B5EF4-FFF2-40B4-BE49-F238E27FC236}">
                <a16:creationId xmlns:a16="http://schemas.microsoft.com/office/drawing/2014/main" id="{B122AAFF-D4CC-8631-4504-4B748C22884F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210800" y="6115051"/>
            <a:ext cx="184150" cy="461963"/>
          </a:xfrm>
          <a:prstGeom prst="rect">
            <a:avLst/>
          </a:prstGeom>
          <a:solidFill>
            <a:srgbClr val="33CC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>
              <a:solidFill>
                <a:srgbClr val="FF0000"/>
              </a:solidFill>
            </a:endParaRPr>
          </a:p>
        </p:txBody>
      </p:sp>
      <p:graphicFrame>
        <p:nvGraphicFramePr>
          <p:cNvPr id="24" name="Group 32">
            <a:extLst>
              <a:ext uri="{FF2B5EF4-FFF2-40B4-BE49-F238E27FC236}">
                <a16:creationId xmlns:a16="http://schemas.microsoft.com/office/drawing/2014/main" id="{71BFDF66-4E4E-0E8C-2F92-8C0D8476054A}"/>
              </a:ext>
            </a:extLst>
          </p:cNvPr>
          <p:cNvGraphicFramePr>
            <a:graphicFrameLocks noGrp="1"/>
          </p:cNvGraphicFramePr>
          <p:nvPr>
            <p:ph sz="half" idx="4294967295"/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49420782"/>
              </p:ext>
            </p:extLst>
          </p:nvPr>
        </p:nvGraphicFramePr>
        <p:xfrm>
          <a:off x="1598613" y="4038601"/>
          <a:ext cx="4876800" cy="2538413"/>
        </p:xfrm>
        <a:graphic>
          <a:graphicData uri="http://schemas.openxmlformats.org/drawingml/2006/table">
            <a:tbl>
              <a:tblPr/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Selection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Accuracy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13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81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3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72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None of the above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5" name="Rectangle 3">
            <a:extLst>
              <a:ext uri="{FF2B5EF4-FFF2-40B4-BE49-F238E27FC236}">
                <a16:creationId xmlns:a16="http://schemas.microsoft.com/office/drawing/2014/main" id="{22C3E04D-07EB-6589-87EE-A2F5704EB3B3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490663" y="1654177"/>
            <a:ext cx="5208588" cy="1981200"/>
          </a:xfrm>
          <a:prstGeom prst="rect">
            <a:avLst/>
          </a:prstGeom>
          <a:noFill/>
          <a:ln>
            <a:noFill/>
          </a:ln>
        </p:spPr>
        <p:txBody>
          <a:bodyPr lIns="90488" tIns="44450" rIns="90488" bIns="4445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90000"/>
              </a:lnSpc>
              <a:buNone/>
              <a:defRPr/>
            </a:pPr>
            <a:r>
              <a:rPr lang="en-US" altLang="en-US" kern="0" dirty="0"/>
              <a:t>For a 1-bit predictor and a branch whose pattern is: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en-US" altLang="en-US" kern="0" dirty="0"/>
              <a:t>TTTTN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en-US" altLang="en-US" kern="0" dirty="0"/>
              <a:t>What will it's prediction accuracy be (over many, many executions, assume no aliasing)?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>
            <a:extLst>
              <a:ext uri="{FF2B5EF4-FFF2-40B4-BE49-F238E27FC236}">
                <a16:creationId xmlns:a16="http://schemas.microsoft.com/office/drawing/2014/main" id="{FB97A1E3-82A4-064D-4026-0A861600673F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1-bit branch prediction</a:t>
            </a:r>
          </a:p>
        </p:txBody>
      </p:sp>
      <p:grpSp>
        <p:nvGrpSpPr>
          <p:cNvPr id="38914" name="Group 3">
            <a:extLst>
              <a:ext uri="{FF2B5EF4-FFF2-40B4-BE49-F238E27FC236}">
                <a16:creationId xmlns:a16="http://schemas.microsoft.com/office/drawing/2014/main" id="{47C748AC-0816-43A5-8F05-FB74087723A8}"/>
              </a:ext>
            </a:extLst>
          </p:cNvPr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7391401" y="1600201"/>
            <a:ext cx="2125663" cy="4252913"/>
            <a:chOff x="906" y="965"/>
            <a:chExt cx="1339" cy="2679"/>
          </a:xfrm>
        </p:grpSpPr>
        <p:sp>
          <p:nvSpPr>
            <p:cNvPr id="38939" name="Rectangle 4">
              <a:extLst>
                <a:ext uri="{FF2B5EF4-FFF2-40B4-BE49-F238E27FC236}">
                  <a16:creationId xmlns:a16="http://schemas.microsoft.com/office/drawing/2014/main" id="{D71EF061-7867-AE1C-D017-A750E7F37B99}"/>
                </a:ext>
              </a:extLst>
            </p:cNvPr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2116" y="1156"/>
              <a:ext cx="88" cy="248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600">
                <a:solidFill>
                  <a:schemeClr val="tx2"/>
                </a:solidFill>
              </a:endParaRPr>
            </a:p>
          </p:txBody>
        </p:sp>
        <p:sp>
          <p:nvSpPr>
            <p:cNvPr id="38940" name="Line 5">
              <a:extLst>
                <a:ext uri="{FF2B5EF4-FFF2-40B4-BE49-F238E27FC236}">
                  <a16:creationId xmlns:a16="http://schemas.microsoft.com/office/drawing/2014/main" id="{2133F1AD-391F-79D1-B2EF-7B925982EA0E}"/>
                </a:ext>
              </a:extLst>
            </p:cNvPr>
            <p:cNvSpPr>
              <a:spLocks noChangeShapeType="1"/>
            </p:cNvSpPr>
            <p:nvPr>
              <p:custDataLst>
                <p:tags r:id="rId6"/>
              </p:custDataLst>
            </p:nvPr>
          </p:nvSpPr>
          <p:spPr bwMode="auto">
            <a:xfrm>
              <a:off x="2112" y="1920"/>
              <a:ext cx="9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41" name="Line 6">
              <a:extLst>
                <a:ext uri="{FF2B5EF4-FFF2-40B4-BE49-F238E27FC236}">
                  <a16:creationId xmlns:a16="http://schemas.microsoft.com/office/drawing/2014/main" id="{862283E6-31C1-68A0-2FFB-94A4D15A42F5}"/>
                </a:ext>
              </a:extLst>
            </p:cNvPr>
            <p:cNvSpPr>
              <a:spLocks noChangeShapeType="1"/>
            </p:cNvSpPr>
            <p:nvPr>
              <p:custDataLst>
                <p:tags r:id="rId7"/>
              </p:custDataLst>
            </p:nvPr>
          </p:nvSpPr>
          <p:spPr bwMode="auto">
            <a:xfrm>
              <a:off x="2112" y="2016"/>
              <a:ext cx="9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42" name="Line 7">
              <a:extLst>
                <a:ext uri="{FF2B5EF4-FFF2-40B4-BE49-F238E27FC236}">
                  <a16:creationId xmlns:a16="http://schemas.microsoft.com/office/drawing/2014/main" id="{4391E653-C5E3-72E9-D11D-815F66194647}"/>
                </a:ext>
              </a:extLst>
            </p:cNvPr>
            <p:cNvSpPr>
              <a:spLocks noChangeShapeType="1"/>
            </p:cNvSpPr>
            <p:nvPr>
              <p:custDataLst>
                <p:tags r:id="rId8"/>
              </p:custDataLst>
            </p:nvPr>
          </p:nvSpPr>
          <p:spPr bwMode="auto">
            <a:xfrm>
              <a:off x="2112" y="2112"/>
              <a:ext cx="9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43" name="Line 8">
              <a:extLst>
                <a:ext uri="{FF2B5EF4-FFF2-40B4-BE49-F238E27FC236}">
                  <a16:creationId xmlns:a16="http://schemas.microsoft.com/office/drawing/2014/main" id="{818967A4-62E6-404A-A046-9A9A152F62FC}"/>
                </a:ext>
              </a:extLst>
            </p:cNvPr>
            <p:cNvSpPr>
              <a:spLocks noChangeShapeType="1"/>
            </p:cNvSpPr>
            <p:nvPr>
              <p:custDataLst>
                <p:tags r:id="rId9"/>
              </p:custDataLst>
            </p:nvPr>
          </p:nvSpPr>
          <p:spPr bwMode="auto">
            <a:xfrm>
              <a:off x="2112" y="2208"/>
              <a:ext cx="9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44" name="Rectangle 9">
              <a:extLst>
                <a:ext uri="{FF2B5EF4-FFF2-40B4-BE49-F238E27FC236}">
                  <a16:creationId xmlns:a16="http://schemas.microsoft.com/office/drawing/2014/main" id="{3301B1B7-9529-9581-036F-358E8D15E8C2}"/>
                </a:ext>
              </a:extLst>
            </p:cNvPr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2089" y="1902"/>
              <a:ext cx="156" cy="1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000">
                  <a:solidFill>
                    <a:schemeClr val="tx2"/>
                  </a:solidFill>
                </a:rPr>
                <a:t>1</a:t>
              </a:r>
            </a:p>
          </p:txBody>
        </p:sp>
        <p:sp>
          <p:nvSpPr>
            <p:cNvPr id="38945" name="Rectangle 10">
              <a:extLst>
                <a:ext uri="{FF2B5EF4-FFF2-40B4-BE49-F238E27FC236}">
                  <a16:creationId xmlns:a16="http://schemas.microsoft.com/office/drawing/2014/main" id="{AAB96CD0-9062-9576-984F-231C125AFEFC}"/>
                </a:ext>
              </a:extLst>
            </p:cNvPr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2087" y="1998"/>
              <a:ext cx="156" cy="1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000">
                  <a:solidFill>
                    <a:schemeClr val="tx2"/>
                  </a:solidFill>
                </a:rPr>
                <a:t>0</a:t>
              </a:r>
            </a:p>
          </p:txBody>
        </p:sp>
        <p:sp>
          <p:nvSpPr>
            <p:cNvPr id="38946" name="Rectangle 11">
              <a:extLst>
                <a:ext uri="{FF2B5EF4-FFF2-40B4-BE49-F238E27FC236}">
                  <a16:creationId xmlns:a16="http://schemas.microsoft.com/office/drawing/2014/main" id="{1CBAEE48-3929-886C-6CFD-56D6DFCA5277}"/>
                </a:ext>
              </a:extLst>
            </p:cNvPr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2085" y="2094"/>
              <a:ext cx="156" cy="1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000">
                  <a:solidFill>
                    <a:schemeClr val="tx2"/>
                  </a:solidFill>
                </a:rPr>
                <a:t>1</a:t>
              </a:r>
            </a:p>
          </p:txBody>
        </p:sp>
        <p:sp>
          <p:nvSpPr>
            <p:cNvPr id="38947" name="Rectangle 12">
              <a:extLst>
                <a:ext uri="{FF2B5EF4-FFF2-40B4-BE49-F238E27FC236}">
                  <a16:creationId xmlns:a16="http://schemas.microsoft.com/office/drawing/2014/main" id="{8E74657E-A694-4B58-54F2-18ACF6EE7F95}"/>
                </a:ext>
              </a:extLst>
            </p:cNvPr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906" y="965"/>
              <a:ext cx="974" cy="21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</a:rPr>
                <a:t>program counter</a:t>
              </a:r>
            </a:p>
          </p:txBody>
        </p:sp>
        <p:sp>
          <p:nvSpPr>
            <p:cNvPr id="38948" name="Line 13">
              <a:extLst>
                <a:ext uri="{FF2B5EF4-FFF2-40B4-BE49-F238E27FC236}">
                  <a16:creationId xmlns:a16="http://schemas.microsoft.com/office/drawing/2014/main" id="{0E37D1DE-75DE-A67C-5EE4-D1CA6E559B49}"/>
                </a:ext>
              </a:extLst>
            </p:cNvPr>
            <p:cNvSpPr>
              <a:spLocks noChangeShapeType="1"/>
            </p:cNvSpPr>
            <p:nvPr>
              <p:custDataLst>
                <p:tags r:id="rId14"/>
              </p:custDataLst>
            </p:nvPr>
          </p:nvSpPr>
          <p:spPr bwMode="auto">
            <a:xfrm>
              <a:off x="1413" y="1193"/>
              <a:ext cx="0" cy="5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49" name="Line 14">
              <a:extLst>
                <a:ext uri="{FF2B5EF4-FFF2-40B4-BE49-F238E27FC236}">
                  <a16:creationId xmlns:a16="http://schemas.microsoft.com/office/drawing/2014/main" id="{01EE9317-1041-2BAC-4BCF-D62ABC3AAC5F}"/>
                </a:ext>
              </a:extLst>
            </p:cNvPr>
            <p:cNvSpPr>
              <a:spLocks noChangeShapeType="1"/>
            </p:cNvSpPr>
            <p:nvPr>
              <p:custDataLst>
                <p:tags r:id="rId15"/>
              </p:custDataLst>
            </p:nvPr>
          </p:nvSpPr>
          <p:spPr bwMode="auto">
            <a:xfrm>
              <a:off x="1866" y="1191"/>
              <a:ext cx="0" cy="5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50" name="Line 15">
              <a:extLst>
                <a:ext uri="{FF2B5EF4-FFF2-40B4-BE49-F238E27FC236}">
                  <a16:creationId xmlns:a16="http://schemas.microsoft.com/office/drawing/2014/main" id="{06AF1D91-6B33-5AFC-8213-457284E8BCAB}"/>
                </a:ext>
              </a:extLst>
            </p:cNvPr>
            <p:cNvSpPr>
              <a:spLocks noChangeShapeType="1"/>
            </p:cNvSpPr>
            <p:nvPr>
              <p:custDataLst>
                <p:tags r:id="rId16"/>
              </p:custDataLst>
            </p:nvPr>
          </p:nvSpPr>
          <p:spPr bwMode="auto">
            <a:xfrm>
              <a:off x="1413" y="1247"/>
              <a:ext cx="45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51" name="Line 16">
              <a:extLst>
                <a:ext uri="{FF2B5EF4-FFF2-40B4-BE49-F238E27FC236}">
                  <a16:creationId xmlns:a16="http://schemas.microsoft.com/office/drawing/2014/main" id="{582BE55F-BAB2-E642-5DAD-B0B88B195D89}"/>
                </a:ext>
              </a:extLst>
            </p:cNvPr>
            <p:cNvSpPr>
              <a:spLocks noChangeShapeType="1"/>
            </p:cNvSpPr>
            <p:nvPr>
              <p:custDataLst>
                <p:tags r:id="rId17"/>
              </p:custDataLst>
            </p:nvPr>
          </p:nvSpPr>
          <p:spPr bwMode="auto">
            <a:xfrm>
              <a:off x="1613" y="1253"/>
              <a:ext cx="0" cy="81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52" name="Line 17">
              <a:extLst>
                <a:ext uri="{FF2B5EF4-FFF2-40B4-BE49-F238E27FC236}">
                  <a16:creationId xmlns:a16="http://schemas.microsoft.com/office/drawing/2014/main" id="{7358E6AB-3251-9DF1-01A2-149595A19FC5}"/>
                </a:ext>
              </a:extLst>
            </p:cNvPr>
            <p:cNvSpPr>
              <a:spLocks noChangeShapeType="1"/>
            </p:cNvSpPr>
            <p:nvPr>
              <p:custDataLst>
                <p:tags r:id="rId18"/>
              </p:custDataLst>
            </p:nvPr>
          </p:nvSpPr>
          <p:spPr bwMode="auto">
            <a:xfrm>
              <a:off x="1613" y="2067"/>
              <a:ext cx="5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24" name="Group 32">
            <a:extLst>
              <a:ext uri="{FF2B5EF4-FFF2-40B4-BE49-F238E27FC236}">
                <a16:creationId xmlns:a16="http://schemas.microsoft.com/office/drawing/2014/main" id="{5FD23A09-207D-23F7-D493-7F7BF6B74AAE}"/>
              </a:ext>
            </a:extLst>
          </p:cNvPr>
          <p:cNvGraphicFramePr>
            <a:graphicFrameLocks noGrp="1"/>
          </p:cNvGraphicFramePr>
          <p:nvPr>
            <p:ph sz="half" idx="4294967295"/>
            <p:custDataLst>
              <p:tags r:id="rId3"/>
            </p:custDataLst>
          </p:nvPr>
        </p:nvGraphicFramePr>
        <p:xfrm>
          <a:off x="1598613" y="4038601"/>
          <a:ext cx="4876800" cy="2538413"/>
        </p:xfrm>
        <a:graphic>
          <a:graphicData uri="http://schemas.openxmlformats.org/drawingml/2006/table">
            <a:tbl>
              <a:tblPr/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</a:rPr>
                        <a:t>Selection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</a:rPr>
                        <a:t>Accuracy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13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25%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81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50%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3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100%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72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None of the above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5" name="Rectangle 3">
            <a:extLst>
              <a:ext uri="{FF2B5EF4-FFF2-40B4-BE49-F238E27FC236}">
                <a16:creationId xmlns:a16="http://schemas.microsoft.com/office/drawing/2014/main" id="{8502B6CE-9691-A277-1F6E-982F24D24022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133600" y="1447800"/>
            <a:ext cx="5208588" cy="1981200"/>
          </a:xfrm>
          <a:prstGeom prst="rect">
            <a:avLst/>
          </a:prstGeom>
          <a:noFill/>
          <a:ln>
            <a:noFill/>
          </a:ln>
        </p:spPr>
        <p:txBody>
          <a:bodyPr lIns="90488" tIns="44450" rIns="90488" bIns="4445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90000"/>
              </a:lnSpc>
              <a:buNone/>
              <a:defRPr/>
            </a:pPr>
            <a:r>
              <a:rPr lang="en-US" altLang="en-US" kern="0" dirty="0"/>
              <a:t>For a 1-bit predictor and a branch whose pattern is: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en-US" altLang="en-US" kern="0" dirty="0"/>
              <a:t>TNTNTN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en-US" altLang="en-US" kern="0" dirty="0"/>
              <a:t>What will it's prediction accuracy be (over many, many executions, assume no aliasing)?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Line 2">
            <a:extLst>
              <a:ext uri="{FF2B5EF4-FFF2-40B4-BE49-F238E27FC236}">
                <a16:creationId xmlns:a16="http://schemas.microsoft.com/office/drawing/2014/main" id="{79F7B7CC-4926-9BDB-254C-37AF003B895A}"/>
              </a:ext>
            </a:extLst>
          </p:cNvPr>
          <p:cNvSpPr>
            <a:spLocks noChangeShapeType="1"/>
          </p:cNvSpPr>
          <p:nvPr>
            <p:custDataLst>
              <p:tags r:id="rId1"/>
            </p:custDataLst>
          </p:nvPr>
        </p:nvSpPr>
        <p:spPr bwMode="auto">
          <a:xfrm>
            <a:off x="10269009" y="2650067"/>
            <a:ext cx="0" cy="3048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9938" name="Rectangle 3">
            <a:extLst>
              <a:ext uri="{FF2B5EF4-FFF2-40B4-BE49-F238E27FC236}">
                <a16:creationId xmlns:a16="http://schemas.microsoft.com/office/drawing/2014/main" id="{3E647F0F-E1A1-D591-16EB-1061A59A36B4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algn="l"/>
            <a:r>
              <a:rPr lang="en-US" altLang="en-US" dirty="0"/>
              <a:t>2-bit branch prediction</a:t>
            </a:r>
          </a:p>
        </p:txBody>
      </p:sp>
      <p:sp>
        <p:nvSpPr>
          <p:cNvPr id="39939" name="Oval 5">
            <a:extLst>
              <a:ext uri="{FF2B5EF4-FFF2-40B4-BE49-F238E27FC236}">
                <a16:creationId xmlns:a16="http://schemas.microsoft.com/office/drawing/2014/main" id="{746D970F-9FAC-86F6-00F8-4D7A126B17B8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545109" y="1811867"/>
            <a:ext cx="1447800" cy="9144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latin typeface="Tahoma" panose="020B0604030504040204" pitchFamily="34" charset="0"/>
              </a:rPr>
              <a:t>Strongly Taken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latin typeface="Tahoma" panose="020B0604030504040204" pitchFamily="34" charset="0"/>
              </a:rPr>
              <a:t>11</a:t>
            </a:r>
          </a:p>
        </p:txBody>
      </p:sp>
      <p:sp>
        <p:nvSpPr>
          <p:cNvPr id="39940" name="Oval 6">
            <a:extLst>
              <a:ext uri="{FF2B5EF4-FFF2-40B4-BE49-F238E27FC236}">
                <a16:creationId xmlns:a16="http://schemas.microsoft.com/office/drawing/2014/main" id="{2A958328-C537-7C07-5385-482534D85DED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9545109" y="3031067"/>
            <a:ext cx="1447800" cy="9144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Tahoma" panose="020B0604030504040204" pitchFamily="34" charset="0"/>
              </a:rPr>
              <a:t>Weakly Taken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Tahoma" panose="020B0604030504040204" pitchFamily="34" charset="0"/>
              </a:rPr>
              <a:t>10</a:t>
            </a:r>
          </a:p>
        </p:txBody>
      </p:sp>
      <p:sp>
        <p:nvSpPr>
          <p:cNvPr id="39941" name="Oval 7">
            <a:extLst>
              <a:ext uri="{FF2B5EF4-FFF2-40B4-BE49-F238E27FC236}">
                <a16:creationId xmlns:a16="http://schemas.microsoft.com/office/drawing/2014/main" id="{954F4B1A-3A58-C432-C5E9-92B01624C065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9545109" y="4250267"/>
            <a:ext cx="1447800" cy="9144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Tahoma" panose="020B0604030504040204" pitchFamily="34" charset="0"/>
              </a:rPr>
              <a:t>Weakly Not Taken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Tahoma" panose="020B0604030504040204" pitchFamily="34" charset="0"/>
              </a:rPr>
              <a:t>01</a:t>
            </a:r>
          </a:p>
        </p:txBody>
      </p:sp>
      <p:sp>
        <p:nvSpPr>
          <p:cNvPr id="39942" name="Oval 8">
            <a:extLst>
              <a:ext uri="{FF2B5EF4-FFF2-40B4-BE49-F238E27FC236}">
                <a16:creationId xmlns:a16="http://schemas.microsoft.com/office/drawing/2014/main" id="{E3507E29-8157-3DCE-D7E5-4F8E1D7D29F4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9545109" y="5469467"/>
            <a:ext cx="1447800" cy="9144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Tahoma" panose="020B0604030504040204" pitchFamily="34" charset="0"/>
              </a:rPr>
              <a:t>Strongly Not Taken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Tahoma" panose="020B0604030504040204" pitchFamily="34" charset="0"/>
              </a:rPr>
              <a:t>00</a:t>
            </a:r>
          </a:p>
        </p:txBody>
      </p:sp>
      <p:sp>
        <p:nvSpPr>
          <p:cNvPr id="39943" name="Line 9">
            <a:extLst>
              <a:ext uri="{FF2B5EF4-FFF2-40B4-BE49-F238E27FC236}">
                <a16:creationId xmlns:a16="http://schemas.microsoft.com/office/drawing/2014/main" id="{BAD18F08-0548-A977-4F80-21DDA3AA23AE}"/>
              </a:ext>
            </a:extLst>
          </p:cNvPr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 flipV="1">
            <a:off x="11259609" y="3488267"/>
            <a:ext cx="0" cy="1524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9944" name="Line 10">
            <a:extLst>
              <a:ext uri="{FF2B5EF4-FFF2-40B4-BE49-F238E27FC236}">
                <a16:creationId xmlns:a16="http://schemas.microsoft.com/office/drawing/2014/main" id="{7946A558-E657-F902-4852-8A3FD8586630}"/>
              </a:ext>
            </a:extLst>
          </p:cNvPr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9202209" y="3412067"/>
            <a:ext cx="0" cy="1600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9945" name="Text Box 11">
            <a:extLst>
              <a:ext uri="{FF2B5EF4-FFF2-40B4-BE49-F238E27FC236}">
                <a16:creationId xmlns:a16="http://schemas.microsoft.com/office/drawing/2014/main" id="{001F6A85-E818-2C93-5BC0-9460C301FE42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 rot="16200000">
            <a:off x="7814735" y="3929593"/>
            <a:ext cx="2314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latin typeface="Tahoma" panose="020B0604030504040204" pitchFamily="34" charset="0"/>
              </a:rPr>
              <a:t>Decrement when not taken</a:t>
            </a:r>
          </a:p>
        </p:txBody>
      </p:sp>
      <p:sp>
        <p:nvSpPr>
          <p:cNvPr id="39946" name="Text Box 12">
            <a:extLst>
              <a:ext uri="{FF2B5EF4-FFF2-40B4-BE49-F238E27FC236}">
                <a16:creationId xmlns:a16="http://schemas.microsoft.com/office/drawing/2014/main" id="{FAD706DD-A80C-F008-6444-B3438CD57623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 rot="16200000">
            <a:off x="10510309" y="4237567"/>
            <a:ext cx="1955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latin typeface="Tahoma" panose="020B0604030504040204" pitchFamily="34" charset="0"/>
              </a:rPr>
              <a:t>Increment when taken</a:t>
            </a:r>
          </a:p>
        </p:txBody>
      </p:sp>
      <p:sp>
        <p:nvSpPr>
          <p:cNvPr id="39947" name="Text Box 13">
            <a:extLst>
              <a:ext uri="{FF2B5EF4-FFF2-40B4-BE49-F238E27FC236}">
                <a16:creationId xmlns:a16="http://schemas.microsoft.com/office/drawing/2014/main" id="{4F1986CA-9915-C4AA-14E7-55667E914871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971801" y="2025651"/>
            <a:ext cx="2220480" cy="400110"/>
          </a:xfrm>
          <a:prstGeom prst="rect">
            <a:avLst/>
          </a:pr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bg1"/>
                </a:solidFill>
                <a:latin typeface="+mn-lt"/>
              </a:rPr>
              <a:t>Saturating counter</a:t>
            </a:r>
          </a:p>
        </p:txBody>
      </p:sp>
      <p:pic>
        <p:nvPicPr>
          <p:cNvPr id="39948" name="Picture 2" descr="Diagram&#10;&#10;Description automatically generated">
            <a:extLst>
              <a:ext uri="{FF2B5EF4-FFF2-40B4-BE49-F238E27FC236}">
                <a16:creationId xmlns:a16="http://schemas.microsoft.com/office/drawing/2014/main" id="{F320144D-AD07-D4BF-8827-4C546D4982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09" y="5034663"/>
            <a:ext cx="7970838" cy="164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9" name="TextBox 3">
            <a:extLst>
              <a:ext uri="{FF2B5EF4-FFF2-40B4-BE49-F238E27FC236}">
                <a16:creationId xmlns:a16="http://schemas.microsoft.com/office/drawing/2014/main" id="{D58ABDFF-54D0-A061-03A7-7A9154A0FB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7298" y="5223575"/>
            <a:ext cx="38893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00</a:t>
            </a:r>
          </a:p>
        </p:txBody>
      </p:sp>
      <p:sp>
        <p:nvSpPr>
          <p:cNvPr id="39950" name="TextBox 16">
            <a:extLst>
              <a:ext uri="{FF2B5EF4-FFF2-40B4-BE49-F238E27FC236}">
                <a16:creationId xmlns:a16="http://schemas.microsoft.com/office/drawing/2014/main" id="{101C65DA-9B1D-CBDF-BB61-DD2A605691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0359" y="5187064"/>
            <a:ext cx="38893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01</a:t>
            </a:r>
          </a:p>
        </p:txBody>
      </p:sp>
      <p:sp>
        <p:nvSpPr>
          <p:cNvPr id="39951" name="TextBox 17">
            <a:extLst>
              <a:ext uri="{FF2B5EF4-FFF2-40B4-BE49-F238E27FC236}">
                <a16:creationId xmlns:a16="http://schemas.microsoft.com/office/drawing/2014/main" id="{A21BCFA8-B255-C733-844A-E782621E1C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3423" y="5082289"/>
            <a:ext cx="3905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39952" name="TextBox 18">
            <a:extLst>
              <a:ext uri="{FF2B5EF4-FFF2-40B4-BE49-F238E27FC236}">
                <a16:creationId xmlns:a16="http://schemas.microsoft.com/office/drawing/2014/main" id="{C5D667EF-1A81-76BB-7D0C-011FC615CC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3459" y="5085464"/>
            <a:ext cx="3810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11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2">
            <a:extLst>
              <a:ext uri="{FF2B5EF4-FFF2-40B4-BE49-F238E27FC236}">
                <a16:creationId xmlns:a16="http://schemas.microsoft.com/office/drawing/2014/main" id="{4553D2CE-50ED-9F52-07AC-0D0AB91B836B}"/>
              </a:ext>
            </a:extLst>
          </p:cNvPr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2209798" y="1773044"/>
            <a:ext cx="7772400" cy="1143000"/>
          </a:xfrm>
        </p:spPr>
        <p:txBody>
          <a:bodyPr/>
          <a:lstStyle/>
          <a:p>
            <a:r>
              <a:rPr lang="en-US" altLang="en-US" dirty="0"/>
              <a:t>Branch Prediction</a:t>
            </a:r>
          </a:p>
        </p:txBody>
      </p:sp>
      <p:sp>
        <p:nvSpPr>
          <p:cNvPr id="4098" name="Rectangle 3">
            <a:extLst>
              <a:ext uri="{FF2B5EF4-FFF2-40B4-BE49-F238E27FC236}">
                <a16:creationId xmlns:a16="http://schemas.microsoft.com/office/drawing/2014/main" id="{05F064C1-45AC-6DA0-E99F-BB6AC9B298E9}"/>
              </a:ext>
            </a:extLst>
          </p:cNvPr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pPr marL="342900" indent="-342900"/>
            <a:r>
              <a:rPr lang="en-US" altLang="en-US"/>
              <a:t>or</a:t>
            </a:r>
          </a:p>
          <a:p>
            <a:pPr marL="342900" indent="-342900"/>
            <a:r>
              <a:rPr lang="en-US" altLang="en-US" i="1"/>
              <a:t>sometimes you just have to guess</a:t>
            </a: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Line 2">
            <a:extLst>
              <a:ext uri="{FF2B5EF4-FFF2-40B4-BE49-F238E27FC236}">
                <a16:creationId xmlns:a16="http://schemas.microsoft.com/office/drawing/2014/main" id="{4AC61426-04BB-594E-51FB-34592CEF7AC6}"/>
              </a:ext>
            </a:extLst>
          </p:cNvPr>
          <p:cNvSpPr>
            <a:spLocks noChangeShapeType="1"/>
          </p:cNvSpPr>
          <p:nvPr>
            <p:custDataLst>
              <p:tags r:id="rId1"/>
            </p:custDataLst>
          </p:nvPr>
        </p:nvSpPr>
        <p:spPr bwMode="auto">
          <a:xfrm>
            <a:off x="10384630" y="2477911"/>
            <a:ext cx="0" cy="3048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1986" name="Rectangle 3">
            <a:extLst>
              <a:ext uri="{FF2B5EF4-FFF2-40B4-BE49-F238E27FC236}">
                <a16:creationId xmlns:a16="http://schemas.microsoft.com/office/drawing/2014/main" id="{EB4EBFF4-4513-2BE9-3468-7EB9BB187946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en-US"/>
              <a:t>2-bit branch prediction</a:t>
            </a:r>
          </a:p>
        </p:txBody>
      </p:sp>
      <p:sp>
        <p:nvSpPr>
          <p:cNvPr id="41987" name="Content Placeholder 1">
            <a:extLst>
              <a:ext uri="{FF2B5EF4-FFF2-40B4-BE49-F238E27FC236}">
                <a16:creationId xmlns:a16="http://schemas.microsoft.com/office/drawing/2014/main" id="{51474C6F-2FF0-67EF-336C-1165B39E39FA}"/>
              </a:ext>
            </a:extLst>
          </p:cNvPr>
          <p:cNvSpPr>
            <a:spLocks noGrp="1" noChangeArrowheads="1"/>
          </p:cNvSpPr>
          <p:nvPr>
            <p:ph idx="1"/>
            <p:custDataLst>
              <p:tags r:id="rId3"/>
            </p:custDataLst>
          </p:nvPr>
        </p:nvSpPr>
        <p:spPr>
          <a:xfrm>
            <a:off x="435770" y="1594561"/>
            <a:ext cx="4038600" cy="4114800"/>
          </a:xfrm>
        </p:spPr>
        <p:txBody>
          <a:bodyPr/>
          <a:lstStyle/>
          <a:p>
            <a:r>
              <a:rPr lang="en-US" altLang="en-US" dirty="0"/>
              <a:t>Often referred to as a “saturating counter”</a:t>
            </a:r>
          </a:p>
          <a:p>
            <a:endParaRPr lang="en-US" altLang="en-US" dirty="0"/>
          </a:p>
          <a:p>
            <a:r>
              <a:rPr lang="en-US" altLang="en-US" dirty="0"/>
              <a:t>Loops?</a:t>
            </a:r>
          </a:p>
        </p:txBody>
      </p:sp>
      <p:sp>
        <p:nvSpPr>
          <p:cNvPr id="41988" name="Oval 5">
            <a:extLst>
              <a:ext uri="{FF2B5EF4-FFF2-40B4-BE49-F238E27FC236}">
                <a16:creationId xmlns:a16="http://schemas.microsoft.com/office/drawing/2014/main" id="{ECD879FD-9CF5-D53C-AE18-3992E11676E1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9660730" y="1639711"/>
            <a:ext cx="1447800" cy="9144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Tahoma" panose="020B0604030504040204" pitchFamily="34" charset="0"/>
              </a:rPr>
              <a:t>Strongly Taken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Tahoma" panose="020B0604030504040204" pitchFamily="34" charset="0"/>
              </a:rPr>
              <a:t>11</a:t>
            </a:r>
          </a:p>
        </p:txBody>
      </p:sp>
      <p:sp>
        <p:nvSpPr>
          <p:cNvPr id="41989" name="Oval 6">
            <a:extLst>
              <a:ext uri="{FF2B5EF4-FFF2-40B4-BE49-F238E27FC236}">
                <a16:creationId xmlns:a16="http://schemas.microsoft.com/office/drawing/2014/main" id="{F87A2AEC-6C1C-5265-FC73-C35F20D66C93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9660730" y="2858911"/>
            <a:ext cx="1447800" cy="9144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Tahoma" panose="020B0604030504040204" pitchFamily="34" charset="0"/>
              </a:rPr>
              <a:t>Weakly Taken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Tahoma" panose="020B0604030504040204" pitchFamily="34" charset="0"/>
              </a:rPr>
              <a:t>10</a:t>
            </a:r>
          </a:p>
        </p:txBody>
      </p:sp>
      <p:sp>
        <p:nvSpPr>
          <p:cNvPr id="41990" name="Oval 7">
            <a:extLst>
              <a:ext uri="{FF2B5EF4-FFF2-40B4-BE49-F238E27FC236}">
                <a16:creationId xmlns:a16="http://schemas.microsoft.com/office/drawing/2014/main" id="{56A79A51-D643-E31A-B55B-F8C220B2DE20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9660730" y="4078111"/>
            <a:ext cx="1447800" cy="9144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Tahoma" panose="020B0604030504040204" pitchFamily="34" charset="0"/>
              </a:rPr>
              <a:t>Weakly Not Taken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Tahoma" panose="020B0604030504040204" pitchFamily="34" charset="0"/>
              </a:rPr>
              <a:t>01</a:t>
            </a:r>
          </a:p>
        </p:txBody>
      </p:sp>
      <p:sp>
        <p:nvSpPr>
          <p:cNvPr id="41991" name="Oval 8">
            <a:extLst>
              <a:ext uri="{FF2B5EF4-FFF2-40B4-BE49-F238E27FC236}">
                <a16:creationId xmlns:a16="http://schemas.microsoft.com/office/drawing/2014/main" id="{C0482CDC-D459-C6AD-9C94-C272FEDEF2FA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9660730" y="5297311"/>
            <a:ext cx="1447800" cy="9144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Tahoma" panose="020B0604030504040204" pitchFamily="34" charset="0"/>
              </a:rPr>
              <a:t>Strongly Not Taken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latin typeface="Tahoma" panose="020B0604030504040204" pitchFamily="34" charset="0"/>
              </a:rPr>
              <a:t>00</a:t>
            </a:r>
          </a:p>
        </p:txBody>
      </p:sp>
      <p:sp>
        <p:nvSpPr>
          <p:cNvPr id="41992" name="Line 9">
            <a:extLst>
              <a:ext uri="{FF2B5EF4-FFF2-40B4-BE49-F238E27FC236}">
                <a16:creationId xmlns:a16="http://schemas.microsoft.com/office/drawing/2014/main" id="{755A05BC-55E6-62BC-2B18-F7619C399AFB}"/>
              </a:ext>
            </a:extLst>
          </p:cNvPr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 flipV="1">
            <a:off x="11375230" y="3316111"/>
            <a:ext cx="0" cy="1524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1993" name="Line 10">
            <a:extLst>
              <a:ext uri="{FF2B5EF4-FFF2-40B4-BE49-F238E27FC236}">
                <a16:creationId xmlns:a16="http://schemas.microsoft.com/office/drawing/2014/main" id="{0976F3C1-EE99-9CB5-EF3B-C17A7F3A281F}"/>
              </a:ext>
            </a:extLst>
          </p:cNvPr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>
            <a:off x="9317830" y="3239911"/>
            <a:ext cx="0" cy="1600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1994" name="Text Box 11">
            <a:extLst>
              <a:ext uri="{FF2B5EF4-FFF2-40B4-BE49-F238E27FC236}">
                <a16:creationId xmlns:a16="http://schemas.microsoft.com/office/drawing/2014/main" id="{E4616A83-192B-C9D1-5B6D-2B6AE0F3EEC7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 rot="16200000">
            <a:off x="7930356" y="3757437"/>
            <a:ext cx="2314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latin typeface="Tahoma" panose="020B0604030504040204" pitchFamily="34" charset="0"/>
              </a:rPr>
              <a:t>Decrement when not taken</a:t>
            </a:r>
          </a:p>
        </p:txBody>
      </p:sp>
      <p:sp>
        <p:nvSpPr>
          <p:cNvPr id="41995" name="Text Box 12">
            <a:extLst>
              <a:ext uri="{FF2B5EF4-FFF2-40B4-BE49-F238E27FC236}">
                <a16:creationId xmlns:a16="http://schemas.microsoft.com/office/drawing/2014/main" id="{179C8A15-3B98-7E72-CD6B-58AD8A16A9B0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 rot="16200000">
            <a:off x="10625930" y="4065411"/>
            <a:ext cx="1955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latin typeface="Tahoma" panose="020B0604030504040204" pitchFamily="34" charset="0"/>
              </a:rPr>
              <a:t>Increment when taken</a:t>
            </a:r>
          </a:p>
        </p:txBody>
      </p:sp>
      <p:sp>
        <p:nvSpPr>
          <p:cNvPr id="41996" name="Text Box 13">
            <a:extLst>
              <a:ext uri="{FF2B5EF4-FFF2-40B4-BE49-F238E27FC236}">
                <a16:creationId xmlns:a16="http://schemas.microsoft.com/office/drawing/2014/main" id="{CC30C611-6D5A-6A2D-09BC-D7E47830801E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435770" y="6061789"/>
            <a:ext cx="2220480" cy="400110"/>
          </a:xfrm>
          <a:prstGeom prst="rect">
            <a:avLst/>
          </a:pr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bg1"/>
                </a:solidFill>
                <a:latin typeface="+mn-lt"/>
              </a:rPr>
              <a:t>Saturating counter</a:t>
            </a:r>
          </a:p>
        </p:txBody>
      </p:sp>
      <p:sp>
        <p:nvSpPr>
          <p:cNvPr id="41997" name="Text Box 4">
            <a:extLst>
              <a:ext uri="{FF2B5EF4-FFF2-40B4-BE49-F238E27FC236}">
                <a16:creationId xmlns:a16="http://schemas.microsoft.com/office/drawing/2014/main" id="{67770D41-A45F-008B-BB9A-F7EC34246005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750709" y="3886200"/>
            <a:ext cx="7117719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0000FF"/>
                </a:solidFill>
                <a:latin typeface="+mn-lt"/>
              </a:rPr>
              <a:t>for (I=0;I&lt;5;I++) {		</a:t>
            </a:r>
            <a:r>
              <a:rPr lang="en-US" altLang="en-US" sz="2800" dirty="0">
                <a:solidFill>
                  <a:srgbClr val="009900"/>
                </a:solidFill>
                <a:latin typeface="+mn-lt"/>
              </a:rPr>
              <a:t>loop: …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0000FF"/>
                </a:solidFill>
                <a:latin typeface="+mn-lt"/>
              </a:rPr>
              <a:t>…				</a:t>
            </a:r>
            <a:r>
              <a:rPr lang="en-US" altLang="en-US" sz="2800" dirty="0">
                <a:solidFill>
                  <a:srgbClr val="009900"/>
                </a:solidFill>
                <a:latin typeface="+mn-lt"/>
              </a:rPr>
              <a:t>…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0000FF"/>
                </a:solidFill>
                <a:latin typeface="+mn-lt"/>
              </a:rPr>
              <a:t>}				</a:t>
            </a:r>
            <a:r>
              <a:rPr lang="en-US" altLang="en-US" sz="2800" dirty="0" err="1">
                <a:solidFill>
                  <a:srgbClr val="009900"/>
                </a:solidFill>
                <a:latin typeface="+mn-lt"/>
              </a:rPr>
              <a:t>bnez</a:t>
            </a:r>
            <a:r>
              <a:rPr lang="en-US" altLang="en-US" sz="2800" dirty="0">
                <a:solidFill>
                  <a:srgbClr val="009900"/>
                </a:solidFill>
                <a:latin typeface="+mn-lt"/>
              </a:rPr>
              <a:t> r1, loop: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>
            <a:extLst>
              <a:ext uri="{FF2B5EF4-FFF2-40B4-BE49-F238E27FC236}">
                <a16:creationId xmlns:a16="http://schemas.microsoft.com/office/drawing/2014/main" id="{2123520F-070F-9211-1F79-BDEB76C0CDB5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Bimodal Predictor</a:t>
            </a:r>
          </a:p>
        </p:txBody>
      </p:sp>
      <p:sp>
        <p:nvSpPr>
          <p:cNvPr id="44034" name="Rectangle 3">
            <a:extLst>
              <a:ext uri="{FF2B5EF4-FFF2-40B4-BE49-F238E27FC236}">
                <a16:creationId xmlns:a16="http://schemas.microsoft.com/office/drawing/2014/main" id="{7D5A0E32-5BAE-475B-43F5-7F592938A45D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en-US"/>
              <a:t>has limited size</a:t>
            </a:r>
          </a:p>
          <a:p>
            <a:r>
              <a:rPr lang="en-US" altLang="en-US"/>
              <a:t>2 bits by N (e.g. 4K)</a:t>
            </a:r>
          </a:p>
          <a:p>
            <a:r>
              <a:rPr lang="en-US" altLang="en-US"/>
              <a:t>uses low bits of branch address to choose entry</a:t>
            </a:r>
          </a:p>
          <a:p>
            <a:pPr>
              <a:buFontTx/>
              <a:buNone/>
            </a:pPr>
            <a:endParaRPr lang="en-US" altLang="en-US"/>
          </a:p>
          <a:p>
            <a:pPr>
              <a:buFontTx/>
              <a:buNone/>
            </a:pPr>
            <a:endParaRPr lang="en-US" altLang="en-US"/>
          </a:p>
          <a:p>
            <a:pPr>
              <a:buFontTx/>
              <a:buNone/>
            </a:pPr>
            <a:endParaRPr lang="en-US" altLang="en-US"/>
          </a:p>
          <a:p>
            <a:pPr>
              <a:buFontTx/>
              <a:buNone/>
            </a:pPr>
            <a:endParaRPr lang="en-US" altLang="en-US"/>
          </a:p>
        </p:txBody>
      </p:sp>
      <p:sp>
        <p:nvSpPr>
          <p:cNvPr id="44035" name="Rectangle 4">
            <a:extLst>
              <a:ext uri="{FF2B5EF4-FFF2-40B4-BE49-F238E27FC236}">
                <a16:creationId xmlns:a16="http://schemas.microsoft.com/office/drawing/2014/main" id="{DB6F7EE2-C995-0BEB-C8B3-EB65CF4CB683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139994" y="2148519"/>
            <a:ext cx="2044700" cy="2159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chemeClr val="bg1"/>
                </a:solidFill>
                <a:latin typeface="+mn-lt"/>
              </a:rPr>
              <a:t>branch address</a:t>
            </a:r>
          </a:p>
        </p:txBody>
      </p:sp>
      <p:sp>
        <p:nvSpPr>
          <p:cNvPr id="44036" name="Line 5">
            <a:extLst>
              <a:ext uri="{FF2B5EF4-FFF2-40B4-BE49-F238E27FC236}">
                <a16:creationId xmlns:a16="http://schemas.microsoft.com/office/drawing/2014/main" id="{605CFB3D-4112-1225-5B8D-4D69A6855366}"/>
              </a:ext>
            </a:extLst>
          </p:cNvPr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>
            <a:off x="9505244" y="2446969"/>
            <a:ext cx="0" cy="76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37" name="Line 6">
            <a:extLst>
              <a:ext uri="{FF2B5EF4-FFF2-40B4-BE49-F238E27FC236}">
                <a16:creationId xmlns:a16="http://schemas.microsoft.com/office/drawing/2014/main" id="{D1664DBF-8B0C-84B9-07F4-DC3E837559DA}"/>
              </a:ext>
            </a:extLst>
          </p:cNvPr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9505244" y="2523169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38" name="Line 7">
            <a:extLst>
              <a:ext uri="{FF2B5EF4-FFF2-40B4-BE49-F238E27FC236}">
                <a16:creationId xmlns:a16="http://schemas.microsoft.com/office/drawing/2014/main" id="{908C21FD-BC43-8A30-6C2C-3CE390B41352}"/>
              </a:ext>
            </a:extLst>
          </p:cNvPr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 flipV="1">
            <a:off x="10038644" y="2446969"/>
            <a:ext cx="0" cy="76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39" name="Line 8">
            <a:extLst>
              <a:ext uri="{FF2B5EF4-FFF2-40B4-BE49-F238E27FC236}">
                <a16:creationId xmlns:a16="http://schemas.microsoft.com/office/drawing/2014/main" id="{A951F5CD-5320-ED59-7F66-6C42D5D5A94F}"/>
              </a:ext>
            </a:extLst>
          </p:cNvPr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9733844" y="2523169"/>
            <a:ext cx="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40" name="Line 9">
            <a:extLst>
              <a:ext uri="{FF2B5EF4-FFF2-40B4-BE49-F238E27FC236}">
                <a16:creationId xmlns:a16="http://schemas.microsoft.com/office/drawing/2014/main" id="{2F161554-3120-2ECF-E114-D8E9612FCF17}"/>
              </a:ext>
            </a:extLst>
          </p:cNvPr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9733844" y="2980369"/>
            <a:ext cx="1143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41" name="Rectangle 10">
            <a:extLst>
              <a:ext uri="{FF2B5EF4-FFF2-40B4-BE49-F238E27FC236}">
                <a16:creationId xmlns:a16="http://schemas.microsoft.com/office/drawing/2014/main" id="{C94B1D57-B512-BCC0-4558-FB50F0D61E9B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0883194" y="2224719"/>
            <a:ext cx="368300" cy="3035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</p:txBody>
      </p:sp>
      <p:sp>
        <p:nvSpPr>
          <p:cNvPr id="44042" name="Line 11">
            <a:extLst>
              <a:ext uri="{FF2B5EF4-FFF2-40B4-BE49-F238E27FC236}">
                <a16:creationId xmlns:a16="http://schemas.microsoft.com/office/drawing/2014/main" id="{35090AB1-7F9C-80B0-837E-75208F584FB4}"/>
              </a:ext>
            </a:extLst>
          </p:cNvPr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>
            <a:off x="10876844" y="2904169"/>
            <a:ext cx="381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43" name="Line 12">
            <a:extLst>
              <a:ext uri="{FF2B5EF4-FFF2-40B4-BE49-F238E27FC236}">
                <a16:creationId xmlns:a16="http://schemas.microsoft.com/office/drawing/2014/main" id="{3112C11E-71CA-3984-1E7B-623843078ACE}"/>
              </a:ext>
            </a:extLst>
          </p:cNvPr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>
            <a:off x="10876844" y="3056569"/>
            <a:ext cx="381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44" name="Rectangle 13">
            <a:extLst>
              <a:ext uri="{FF2B5EF4-FFF2-40B4-BE49-F238E27FC236}">
                <a16:creationId xmlns:a16="http://schemas.microsoft.com/office/drawing/2014/main" id="{14D8AF85-A649-7268-37B3-E5EAC2184AC9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10862557" y="2827970"/>
            <a:ext cx="407164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00</a:t>
            </a:r>
          </a:p>
        </p:txBody>
      </p:sp>
      <p:sp>
        <p:nvSpPr>
          <p:cNvPr id="44045" name="Rectangle 14">
            <a:extLst>
              <a:ext uri="{FF2B5EF4-FFF2-40B4-BE49-F238E27FC236}">
                <a16:creationId xmlns:a16="http://schemas.microsoft.com/office/drawing/2014/main" id="{C449AC50-2D67-93B2-71CB-8846C1CEACAF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0786358" y="1913569"/>
            <a:ext cx="540214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BHT</a:t>
            </a:r>
          </a:p>
        </p:txBody>
      </p:sp>
      <p:sp>
        <p:nvSpPr>
          <p:cNvPr id="44046" name="Text Box 15">
            <a:extLst>
              <a:ext uri="{FF2B5EF4-FFF2-40B4-BE49-F238E27FC236}">
                <a16:creationId xmlns:a16="http://schemas.microsoft.com/office/drawing/2014/main" id="{EF796AC1-522F-7FF4-F246-0D2E954D2F90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420949" y="4069790"/>
            <a:ext cx="1663700" cy="396875"/>
          </a:xfrm>
          <a:prstGeom prst="rect">
            <a:avLst/>
          </a:pr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bg1"/>
                </a:solidFill>
              </a:rPr>
              <a:t>Why low bits?</a:t>
            </a: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>
            <a:extLst>
              <a:ext uri="{FF2B5EF4-FFF2-40B4-BE49-F238E27FC236}">
                <a16:creationId xmlns:a16="http://schemas.microsoft.com/office/drawing/2014/main" id="{D11E3369-A19B-29C9-F601-DA45E0CBEEC4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2-bit branch prediction</a:t>
            </a:r>
          </a:p>
        </p:txBody>
      </p:sp>
      <p:graphicFrame>
        <p:nvGraphicFramePr>
          <p:cNvPr id="24" name="Group 32">
            <a:extLst>
              <a:ext uri="{FF2B5EF4-FFF2-40B4-BE49-F238E27FC236}">
                <a16:creationId xmlns:a16="http://schemas.microsoft.com/office/drawing/2014/main" id="{1E4D42C1-B88B-B6D0-9513-5AA3D788B004}"/>
              </a:ext>
            </a:extLst>
          </p:cNvPr>
          <p:cNvGraphicFramePr>
            <a:graphicFrameLocks noGrp="1"/>
          </p:cNvGraphicFramePr>
          <p:nvPr>
            <p:ph sz="half" idx="4294967295"/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38235531"/>
              </p:ext>
            </p:extLst>
          </p:nvPr>
        </p:nvGraphicFramePr>
        <p:xfrm>
          <a:off x="1598613" y="4038601"/>
          <a:ext cx="4876800" cy="2538413"/>
        </p:xfrm>
        <a:graphic>
          <a:graphicData uri="http://schemas.openxmlformats.org/drawingml/2006/table">
            <a:tbl>
              <a:tblPr/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Selection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Accuracy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13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81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3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72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None of the above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5" name="Rectangle 3">
            <a:extLst>
              <a:ext uri="{FF2B5EF4-FFF2-40B4-BE49-F238E27FC236}">
                <a16:creationId xmlns:a16="http://schemas.microsoft.com/office/drawing/2014/main" id="{E1CF21FC-A123-D44D-4330-361DA3262DD4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432719" y="1608138"/>
            <a:ext cx="5208588" cy="1981200"/>
          </a:xfrm>
          <a:prstGeom prst="rect">
            <a:avLst/>
          </a:prstGeom>
          <a:noFill/>
          <a:ln>
            <a:noFill/>
          </a:ln>
        </p:spPr>
        <p:txBody>
          <a:bodyPr lIns="90488" tIns="44450" rIns="90488" bIns="4445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90000"/>
              </a:lnSpc>
              <a:buNone/>
              <a:defRPr/>
            </a:pPr>
            <a:r>
              <a:rPr lang="en-US" altLang="en-US" kern="0" dirty="0"/>
              <a:t>For a 2-bit predictor and a branch whose pattern is: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en-US" altLang="en-US" kern="0" dirty="0"/>
              <a:t>TTTTN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en-US" altLang="en-US" kern="0" dirty="0"/>
              <a:t>What will it's prediction accuracy be (over many, many executions, assume no aliasing)?</a:t>
            </a:r>
          </a:p>
        </p:txBody>
      </p:sp>
      <p:grpSp>
        <p:nvGrpSpPr>
          <p:cNvPr id="46106" name="Group 1">
            <a:extLst>
              <a:ext uri="{FF2B5EF4-FFF2-40B4-BE49-F238E27FC236}">
                <a16:creationId xmlns:a16="http://schemas.microsoft.com/office/drawing/2014/main" id="{BEE9F97A-096F-E813-43A0-20F33CD4AC64}"/>
              </a:ext>
            </a:extLst>
          </p:cNvPr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6726238" y="2027238"/>
            <a:ext cx="3186577" cy="3346450"/>
            <a:chOff x="5202237" y="2027918"/>
            <a:chExt cx="3186577" cy="3346450"/>
          </a:xfrm>
        </p:grpSpPr>
        <p:sp>
          <p:nvSpPr>
            <p:cNvPr id="46107" name="Rectangle 4">
              <a:extLst>
                <a:ext uri="{FF2B5EF4-FFF2-40B4-BE49-F238E27FC236}">
                  <a16:creationId xmlns:a16="http://schemas.microsoft.com/office/drawing/2014/main" id="{56E1118F-AEAA-6708-BC39-8FE5CAE9785A}"/>
                </a:ext>
              </a:extLst>
            </p:cNvPr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5202237" y="2262868"/>
              <a:ext cx="2044700" cy="215900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8" tIns="44450" rIns="90488" bIns="44450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bg1"/>
                  </a:solidFill>
                  <a:latin typeface="+mn-lt"/>
                </a:rPr>
                <a:t>branch address</a:t>
              </a:r>
            </a:p>
          </p:txBody>
        </p:sp>
        <p:sp>
          <p:nvSpPr>
            <p:cNvPr id="46108" name="Line 5">
              <a:extLst>
                <a:ext uri="{FF2B5EF4-FFF2-40B4-BE49-F238E27FC236}">
                  <a16:creationId xmlns:a16="http://schemas.microsoft.com/office/drawing/2014/main" id="{4AF9B99C-03A4-7951-AB77-0F4B2B80C978}"/>
                </a:ext>
              </a:extLst>
            </p:cNvPr>
            <p:cNvSpPr>
              <a:spLocks noChangeShapeType="1"/>
            </p:cNvSpPr>
            <p:nvPr>
              <p:custDataLst>
                <p:tags r:id="rId6"/>
              </p:custDataLst>
            </p:nvPr>
          </p:nvSpPr>
          <p:spPr bwMode="auto">
            <a:xfrm>
              <a:off x="6567487" y="2561318"/>
              <a:ext cx="0" cy="762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09" name="Line 6">
              <a:extLst>
                <a:ext uri="{FF2B5EF4-FFF2-40B4-BE49-F238E27FC236}">
                  <a16:creationId xmlns:a16="http://schemas.microsoft.com/office/drawing/2014/main" id="{9726852E-0AF4-51E9-FBB6-08FF2CCBFDB6}"/>
                </a:ext>
              </a:extLst>
            </p:cNvPr>
            <p:cNvSpPr>
              <a:spLocks noChangeShapeType="1"/>
            </p:cNvSpPr>
            <p:nvPr>
              <p:custDataLst>
                <p:tags r:id="rId7"/>
              </p:custDataLst>
            </p:nvPr>
          </p:nvSpPr>
          <p:spPr bwMode="auto">
            <a:xfrm>
              <a:off x="6567487" y="2637518"/>
              <a:ext cx="5334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10" name="Line 7">
              <a:extLst>
                <a:ext uri="{FF2B5EF4-FFF2-40B4-BE49-F238E27FC236}">
                  <a16:creationId xmlns:a16="http://schemas.microsoft.com/office/drawing/2014/main" id="{966DDA28-AAA0-5C50-FE99-65C06D02BC87}"/>
                </a:ext>
              </a:extLst>
            </p:cNvPr>
            <p:cNvSpPr>
              <a:spLocks noChangeShapeType="1"/>
            </p:cNvSpPr>
            <p:nvPr>
              <p:custDataLst>
                <p:tags r:id="rId8"/>
              </p:custDataLst>
            </p:nvPr>
          </p:nvSpPr>
          <p:spPr bwMode="auto">
            <a:xfrm flipV="1">
              <a:off x="7100887" y="2561318"/>
              <a:ext cx="0" cy="762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11" name="Line 8">
              <a:extLst>
                <a:ext uri="{FF2B5EF4-FFF2-40B4-BE49-F238E27FC236}">
                  <a16:creationId xmlns:a16="http://schemas.microsoft.com/office/drawing/2014/main" id="{A9067F08-32E4-1324-C343-B2F3E47196D9}"/>
                </a:ext>
              </a:extLst>
            </p:cNvPr>
            <p:cNvSpPr>
              <a:spLocks noChangeShapeType="1"/>
            </p:cNvSpPr>
            <p:nvPr>
              <p:custDataLst>
                <p:tags r:id="rId9"/>
              </p:custDataLst>
            </p:nvPr>
          </p:nvSpPr>
          <p:spPr bwMode="auto">
            <a:xfrm>
              <a:off x="6796087" y="2637518"/>
              <a:ext cx="0" cy="4572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12" name="Line 9">
              <a:extLst>
                <a:ext uri="{FF2B5EF4-FFF2-40B4-BE49-F238E27FC236}">
                  <a16:creationId xmlns:a16="http://schemas.microsoft.com/office/drawing/2014/main" id="{ABC94246-0E92-3453-9CC6-703AF01F8486}"/>
                </a:ext>
              </a:extLst>
            </p:cNvPr>
            <p:cNvSpPr>
              <a:spLocks noChangeShapeType="1"/>
            </p:cNvSpPr>
            <p:nvPr>
              <p:custDataLst>
                <p:tags r:id="rId10"/>
              </p:custDataLst>
            </p:nvPr>
          </p:nvSpPr>
          <p:spPr bwMode="auto">
            <a:xfrm>
              <a:off x="6796087" y="3094718"/>
              <a:ext cx="1143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13" name="Rectangle 10">
              <a:extLst>
                <a:ext uri="{FF2B5EF4-FFF2-40B4-BE49-F238E27FC236}">
                  <a16:creationId xmlns:a16="http://schemas.microsoft.com/office/drawing/2014/main" id="{FA17B26F-F70B-64FB-1952-7329DD484535}"/>
                </a:ext>
              </a:extLst>
            </p:cNvPr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7945437" y="2339068"/>
              <a:ext cx="368300" cy="30353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600">
                <a:solidFill>
                  <a:schemeClr val="tx2"/>
                </a:solidFill>
                <a:latin typeface="+mn-lt"/>
              </a:endParaRPr>
            </a:p>
          </p:txBody>
        </p:sp>
        <p:sp>
          <p:nvSpPr>
            <p:cNvPr id="46114" name="Line 11">
              <a:extLst>
                <a:ext uri="{FF2B5EF4-FFF2-40B4-BE49-F238E27FC236}">
                  <a16:creationId xmlns:a16="http://schemas.microsoft.com/office/drawing/2014/main" id="{AE3CE4A3-8D2E-A14F-14DD-9B09E89A914F}"/>
                </a:ext>
              </a:extLst>
            </p:cNvPr>
            <p:cNvSpPr>
              <a:spLocks noChangeShapeType="1"/>
            </p:cNvSpPr>
            <p:nvPr>
              <p:custDataLst>
                <p:tags r:id="rId12"/>
              </p:custDataLst>
            </p:nvPr>
          </p:nvSpPr>
          <p:spPr bwMode="auto">
            <a:xfrm>
              <a:off x="7939087" y="3018518"/>
              <a:ext cx="381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15" name="Line 12">
              <a:extLst>
                <a:ext uri="{FF2B5EF4-FFF2-40B4-BE49-F238E27FC236}">
                  <a16:creationId xmlns:a16="http://schemas.microsoft.com/office/drawing/2014/main" id="{4A9AEEE9-27F9-8C9F-D9E4-5EF85635A0CC}"/>
                </a:ext>
              </a:extLst>
            </p:cNvPr>
            <p:cNvSpPr>
              <a:spLocks noChangeShapeType="1"/>
            </p:cNvSpPr>
            <p:nvPr>
              <p:custDataLst>
                <p:tags r:id="rId13"/>
              </p:custDataLst>
            </p:nvPr>
          </p:nvSpPr>
          <p:spPr bwMode="auto">
            <a:xfrm>
              <a:off x="7939087" y="3170918"/>
              <a:ext cx="381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16" name="Rectangle 13">
              <a:extLst>
                <a:ext uri="{FF2B5EF4-FFF2-40B4-BE49-F238E27FC236}">
                  <a16:creationId xmlns:a16="http://schemas.microsoft.com/office/drawing/2014/main" id="{1EB2B7A8-80C2-3116-B43F-BF3E981C92D9}"/>
                </a:ext>
              </a:extLst>
            </p:cNvPr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7924800" y="2942318"/>
              <a:ext cx="327014" cy="3359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??</a:t>
              </a:r>
            </a:p>
          </p:txBody>
        </p:sp>
        <p:sp>
          <p:nvSpPr>
            <p:cNvPr id="46117" name="Rectangle 14">
              <a:extLst>
                <a:ext uri="{FF2B5EF4-FFF2-40B4-BE49-F238E27FC236}">
                  <a16:creationId xmlns:a16="http://schemas.microsoft.com/office/drawing/2014/main" id="{A570C0EF-779C-AFF8-CD85-98888BAF2F96}"/>
                </a:ext>
              </a:extLst>
            </p:cNvPr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7848600" y="2027918"/>
              <a:ext cx="540214" cy="3359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BHT</a:t>
              </a:r>
            </a:p>
          </p:txBody>
        </p:sp>
      </p:grp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>
            <a:extLst>
              <a:ext uri="{FF2B5EF4-FFF2-40B4-BE49-F238E27FC236}">
                <a16:creationId xmlns:a16="http://schemas.microsoft.com/office/drawing/2014/main" id="{C9ABE228-9E55-2548-E9D2-DF800920CEAE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2-bit branch prediction</a:t>
            </a:r>
          </a:p>
        </p:txBody>
      </p:sp>
      <p:sp>
        <p:nvSpPr>
          <p:cNvPr id="47106" name="Text Box 23">
            <a:extLst>
              <a:ext uri="{FF2B5EF4-FFF2-40B4-BE49-F238E27FC236}">
                <a16:creationId xmlns:a16="http://schemas.microsoft.com/office/drawing/2014/main" id="{716BF685-6EE4-9AB9-4226-07A9D37D51D4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9906000" y="6019801"/>
            <a:ext cx="184150" cy="461963"/>
          </a:xfrm>
          <a:prstGeom prst="rect">
            <a:avLst/>
          </a:prstGeom>
          <a:solidFill>
            <a:srgbClr val="33CC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>
              <a:solidFill>
                <a:srgbClr val="FF0000"/>
              </a:solidFill>
            </a:endParaRPr>
          </a:p>
        </p:txBody>
      </p:sp>
      <p:graphicFrame>
        <p:nvGraphicFramePr>
          <p:cNvPr id="24" name="Group 32">
            <a:extLst>
              <a:ext uri="{FF2B5EF4-FFF2-40B4-BE49-F238E27FC236}">
                <a16:creationId xmlns:a16="http://schemas.microsoft.com/office/drawing/2014/main" id="{956A768E-D83E-5BDA-C13D-72BF59E81F00}"/>
              </a:ext>
            </a:extLst>
          </p:cNvPr>
          <p:cNvGraphicFramePr>
            <a:graphicFrameLocks noGrp="1"/>
          </p:cNvGraphicFramePr>
          <p:nvPr>
            <p:ph sz="half" idx="4294967295"/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282474295"/>
              </p:ext>
            </p:extLst>
          </p:nvPr>
        </p:nvGraphicFramePr>
        <p:xfrm>
          <a:off x="1598613" y="4038601"/>
          <a:ext cx="4876800" cy="2538413"/>
        </p:xfrm>
        <a:graphic>
          <a:graphicData uri="http://schemas.openxmlformats.org/drawingml/2006/table">
            <a:tbl>
              <a:tblPr/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Selectionx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Better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13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81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3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72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None of the above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5" name="Rectangle 3">
            <a:extLst>
              <a:ext uri="{FF2B5EF4-FFF2-40B4-BE49-F238E27FC236}">
                <a16:creationId xmlns:a16="http://schemas.microsoft.com/office/drawing/2014/main" id="{01B5A900-E523-452C-5328-92DF3337710A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668464" y="1638300"/>
            <a:ext cx="5208587" cy="1981200"/>
          </a:xfrm>
          <a:prstGeom prst="rect">
            <a:avLst/>
          </a:prstGeom>
          <a:noFill/>
          <a:ln>
            <a:noFill/>
          </a:ln>
        </p:spPr>
        <p:txBody>
          <a:bodyPr lIns="90488" tIns="44450" rIns="90488" bIns="4445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90000"/>
              </a:lnSpc>
              <a:buNone/>
              <a:defRPr/>
            </a:pPr>
            <a:r>
              <a:rPr lang="en-US" altLang="en-US" kern="0" dirty="0"/>
              <a:t>For branches with the following pattern: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en-US" altLang="en-US" kern="0" dirty="0"/>
              <a:t>TNTNTN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en-US" altLang="en-US" kern="0" dirty="0"/>
              <a:t>How much better will the 2-bit predictor do on average than the 1-bit predictor?</a:t>
            </a:r>
          </a:p>
        </p:txBody>
      </p:sp>
      <p:grpSp>
        <p:nvGrpSpPr>
          <p:cNvPr id="47131" name="Group 1">
            <a:extLst>
              <a:ext uri="{FF2B5EF4-FFF2-40B4-BE49-F238E27FC236}">
                <a16:creationId xmlns:a16="http://schemas.microsoft.com/office/drawing/2014/main" id="{5DD26E5A-0C73-E8C3-2AC4-AAA7032C6742}"/>
              </a:ext>
            </a:extLst>
          </p:cNvPr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6726238" y="2027238"/>
            <a:ext cx="3238500" cy="3346450"/>
            <a:chOff x="5202237" y="2027918"/>
            <a:chExt cx="3238500" cy="3346450"/>
          </a:xfrm>
        </p:grpSpPr>
        <p:sp>
          <p:nvSpPr>
            <p:cNvPr id="47132" name="Rectangle 4">
              <a:extLst>
                <a:ext uri="{FF2B5EF4-FFF2-40B4-BE49-F238E27FC236}">
                  <a16:creationId xmlns:a16="http://schemas.microsoft.com/office/drawing/2014/main" id="{B56150F7-C7BF-4F8B-7355-4B9EEAB34DBA}"/>
                </a:ext>
              </a:extLst>
            </p:cNvPr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5202237" y="2262868"/>
              <a:ext cx="2044700" cy="215900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8" tIns="44450" rIns="90488" bIns="44450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 dirty="0">
                  <a:solidFill>
                    <a:schemeClr val="bg1"/>
                  </a:solidFill>
                </a:rPr>
                <a:t>branch address</a:t>
              </a:r>
            </a:p>
          </p:txBody>
        </p:sp>
        <p:sp>
          <p:nvSpPr>
            <p:cNvPr id="47133" name="Line 5">
              <a:extLst>
                <a:ext uri="{FF2B5EF4-FFF2-40B4-BE49-F238E27FC236}">
                  <a16:creationId xmlns:a16="http://schemas.microsoft.com/office/drawing/2014/main" id="{44B0EE5D-1E3A-998D-4A0F-53C1B5286894}"/>
                </a:ext>
              </a:extLst>
            </p:cNvPr>
            <p:cNvSpPr>
              <a:spLocks noChangeShapeType="1"/>
            </p:cNvSpPr>
            <p:nvPr>
              <p:custDataLst>
                <p:tags r:id="rId7"/>
              </p:custDataLst>
            </p:nvPr>
          </p:nvSpPr>
          <p:spPr bwMode="auto">
            <a:xfrm>
              <a:off x="6567487" y="2561318"/>
              <a:ext cx="0" cy="762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34" name="Line 6">
              <a:extLst>
                <a:ext uri="{FF2B5EF4-FFF2-40B4-BE49-F238E27FC236}">
                  <a16:creationId xmlns:a16="http://schemas.microsoft.com/office/drawing/2014/main" id="{04E7389E-7D70-2DFF-68EC-4D0D80BB7D85}"/>
                </a:ext>
              </a:extLst>
            </p:cNvPr>
            <p:cNvSpPr>
              <a:spLocks noChangeShapeType="1"/>
            </p:cNvSpPr>
            <p:nvPr>
              <p:custDataLst>
                <p:tags r:id="rId8"/>
              </p:custDataLst>
            </p:nvPr>
          </p:nvSpPr>
          <p:spPr bwMode="auto">
            <a:xfrm>
              <a:off x="6567487" y="2637518"/>
              <a:ext cx="5334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35" name="Line 7">
              <a:extLst>
                <a:ext uri="{FF2B5EF4-FFF2-40B4-BE49-F238E27FC236}">
                  <a16:creationId xmlns:a16="http://schemas.microsoft.com/office/drawing/2014/main" id="{CE2ADC7E-57B0-6EAB-80D9-4E5E92B356D8}"/>
                </a:ext>
              </a:extLst>
            </p:cNvPr>
            <p:cNvSpPr>
              <a:spLocks noChangeShapeType="1"/>
            </p:cNvSpPr>
            <p:nvPr>
              <p:custDataLst>
                <p:tags r:id="rId9"/>
              </p:custDataLst>
            </p:nvPr>
          </p:nvSpPr>
          <p:spPr bwMode="auto">
            <a:xfrm flipV="1">
              <a:off x="7100887" y="2561318"/>
              <a:ext cx="0" cy="762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36" name="Line 8">
              <a:extLst>
                <a:ext uri="{FF2B5EF4-FFF2-40B4-BE49-F238E27FC236}">
                  <a16:creationId xmlns:a16="http://schemas.microsoft.com/office/drawing/2014/main" id="{F2D9F80D-648B-3EAB-0F7A-CADD54A20D73}"/>
                </a:ext>
              </a:extLst>
            </p:cNvPr>
            <p:cNvSpPr>
              <a:spLocks noChangeShapeType="1"/>
            </p:cNvSpPr>
            <p:nvPr>
              <p:custDataLst>
                <p:tags r:id="rId10"/>
              </p:custDataLst>
            </p:nvPr>
          </p:nvSpPr>
          <p:spPr bwMode="auto">
            <a:xfrm>
              <a:off x="6796087" y="2637518"/>
              <a:ext cx="0" cy="4572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37" name="Line 9">
              <a:extLst>
                <a:ext uri="{FF2B5EF4-FFF2-40B4-BE49-F238E27FC236}">
                  <a16:creationId xmlns:a16="http://schemas.microsoft.com/office/drawing/2014/main" id="{FAD7B6FC-EF6B-37C9-6846-90EA8C57E424}"/>
                </a:ext>
              </a:extLst>
            </p:cNvPr>
            <p:cNvSpPr>
              <a:spLocks noChangeShapeType="1"/>
            </p:cNvSpPr>
            <p:nvPr>
              <p:custDataLst>
                <p:tags r:id="rId11"/>
              </p:custDataLst>
            </p:nvPr>
          </p:nvSpPr>
          <p:spPr bwMode="auto">
            <a:xfrm>
              <a:off x="6796087" y="3094718"/>
              <a:ext cx="1143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38" name="Rectangle 10">
              <a:extLst>
                <a:ext uri="{FF2B5EF4-FFF2-40B4-BE49-F238E27FC236}">
                  <a16:creationId xmlns:a16="http://schemas.microsoft.com/office/drawing/2014/main" id="{9A6CAF7B-00ED-5C21-AFF1-3AAA2A35E1A2}"/>
                </a:ext>
              </a:extLst>
            </p:cNvPr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7945437" y="2339068"/>
              <a:ext cx="368300" cy="30353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600">
                <a:solidFill>
                  <a:schemeClr val="tx2"/>
                </a:solidFill>
              </a:endParaRPr>
            </a:p>
          </p:txBody>
        </p:sp>
        <p:sp>
          <p:nvSpPr>
            <p:cNvPr id="47139" name="Line 11">
              <a:extLst>
                <a:ext uri="{FF2B5EF4-FFF2-40B4-BE49-F238E27FC236}">
                  <a16:creationId xmlns:a16="http://schemas.microsoft.com/office/drawing/2014/main" id="{EA901A39-339C-F042-AC40-CA1E2A9237C3}"/>
                </a:ext>
              </a:extLst>
            </p:cNvPr>
            <p:cNvSpPr>
              <a:spLocks noChangeShapeType="1"/>
            </p:cNvSpPr>
            <p:nvPr>
              <p:custDataLst>
                <p:tags r:id="rId13"/>
              </p:custDataLst>
            </p:nvPr>
          </p:nvSpPr>
          <p:spPr bwMode="auto">
            <a:xfrm>
              <a:off x="7939087" y="3018518"/>
              <a:ext cx="381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40" name="Line 12">
              <a:extLst>
                <a:ext uri="{FF2B5EF4-FFF2-40B4-BE49-F238E27FC236}">
                  <a16:creationId xmlns:a16="http://schemas.microsoft.com/office/drawing/2014/main" id="{6019941D-CAB9-D89C-696E-E2B6AB7C37CE}"/>
                </a:ext>
              </a:extLst>
            </p:cNvPr>
            <p:cNvSpPr>
              <a:spLocks noChangeShapeType="1"/>
            </p:cNvSpPr>
            <p:nvPr>
              <p:custDataLst>
                <p:tags r:id="rId14"/>
              </p:custDataLst>
            </p:nvPr>
          </p:nvSpPr>
          <p:spPr bwMode="auto">
            <a:xfrm>
              <a:off x="7939087" y="3170918"/>
              <a:ext cx="381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41" name="Rectangle 13">
              <a:extLst>
                <a:ext uri="{FF2B5EF4-FFF2-40B4-BE49-F238E27FC236}">
                  <a16:creationId xmlns:a16="http://schemas.microsoft.com/office/drawing/2014/main" id="{3C55F672-30C3-3A16-618F-02FD69CFA259}"/>
                </a:ext>
              </a:extLst>
            </p:cNvPr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7924800" y="2942318"/>
              <a:ext cx="365486" cy="3359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</a:rPr>
                <a:t>??</a:t>
              </a:r>
            </a:p>
          </p:txBody>
        </p:sp>
        <p:sp>
          <p:nvSpPr>
            <p:cNvPr id="47142" name="Rectangle 14">
              <a:extLst>
                <a:ext uri="{FF2B5EF4-FFF2-40B4-BE49-F238E27FC236}">
                  <a16:creationId xmlns:a16="http://schemas.microsoft.com/office/drawing/2014/main" id="{E1CB71CB-05BD-15E2-C27A-BB8060B76563}"/>
                </a:ext>
              </a:extLst>
            </p:cNvPr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7848600" y="2027918"/>
              <a:ext cx="592137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</a:rPr>
                <a:t>BHT</a:t>
              </a:r>
            </a:p>
          </p:txBody>
        </p:sp>
      </p:grp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>
            <a:extLst>
              <a:ext uri="{FF2B5EF4-FFF2-40B4-BE49-F238E27FC236}">
                <a16:creationId xmlns:a16="http://schemas.microsoft.com/office/drawing/2014/main" id="{E3D3C23E-2D7F-4EC4-B0B6-26BCC91C17AC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2-bit branch prediction</a:t>
            </a:r>
          </a:p>
        </p:txBody>
      </p:sp>
      <p:graphicFrame>
        <p:nvGraphicFramePr>
          <p:cNvPr id="24" name="Group 32">
            <a:extLst>
              <a:ext uri="{FF2B5EF4-FFF2-40B4-BE49-F238E27FC236}">
                <a16:creationId xmlns:a16="http://schemas.microsoft.com/office/drawing/2014/main" id="{5306B146-F089-AF1F-AD66-89884E97BA9A}"/>
              </a:ext>
            </a:extLst>
          </p:cNvPr>
          <p:cNvGraphicFramePr>
            <a:graphicFrameLocks noGrp="1"/>
          </p:cNvGraphicFramePr>
          <p:nvPr>
            <p:ph sz="half" idx="4294967295"/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21320243"/>
              </p:ext>
            </p:extLst>
          </p:nvPr>
        </p:nvGraphicFramePr>
        <p:xfrm>
          <a:off x="1689099" y="3170239"/>
          <a:ext cx="7951611" cy="3452813"/>
        </p:xfrm>
        <a:graphic>
          <a:graphicData uri="http://schemas.openxmlformats.org/drawingml/2006/table">
            <a:tbl>
              <a:tblPr/>
              <a:tblGrid>
                <a:gridCol w="17497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01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24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Selection</a:t>
                      </a:r>
                    </a:p>
                  </a:txBody>
                  <a:tcPr marL="91430" marR="914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Effect</a:t>
                      </a:r>
                    </a:p>
                  </a:txBody>
                  <a:tcPr marL="91430" marR="914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</a:t>
                      </a:r>
                    </a:p>
                  </a:txBody>
                  <a:tcPr marL="91430" marR="914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The aliasing is detected, the old value is cleared, and we restart for the new branch</a:t>
                      </a:r>
                    </a:p>
                  </a:txBody>
                  <a:tcPr marL="91430" marR="914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</a:t>
                      </a:r>
                    </a:p>
                  </a:txBody>
                  <a:tcPr marL="91430" marR="914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The aliasing is allowed and interference may occur</a:t>
                      </a:r>
                    </a:p>
                  </a:txBody>
                  <a:tcPr marL="91430" marR="914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</a:t>
                      </a:r>
                    </a:p>
                  </a:txBody>
                  <a:tcPr marL="91430" marR="914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The aliasing is allowed only if the two branches have the same bias</a:t>
                      </a:r>
                    </a:p>
                  </a:txBody>
                  <a:tcPr marL="91430" marR="914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</a:t>
                      </a:r>
                    </a:p>
                  </a:txBody>
                  <a:tcPr marL="91430" marR="914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 new set of bits are chosen to determine a new hash function</a:t>
                      </a:r>
                    </a:p>
                  </a:txBody>
                  <a:tcPr marL="91430" marR="914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72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</a:t>
                      </a:r>
                    </a:p>
                  </a:txBody>
                  <a:tcPr marL="91430" marR="914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None of the above</a:t>
                      </a:r>
                    </a:p>
                  </a:txBody>
                  <a:tcPr marL="91430" marR="914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5" name="Rectangle 3">
            <a:extLst>
              <a:ext uri="{FF2B5EF4-FFF2-40B4-BE49-F238E27FC236}">
                <a16:creationId xmlns:a16="http://schemas.microsoft.com/office/drawing/2014/main" id="{51EE77D0-EC54-4F17-189C-147295B05E8E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668464" y="1638300"/>
            <a:ext cx="5208587" cy="1981200"/>
          </a:xfrm>
          <a:prstGeom prst="rect">
            <a:avLst/>
          </a:prstGeom>
          <a:noFill/>
          <a:ln>
            <a:noFill/>
          </a:ln>
        </p:spPr>
        <p:txBody>
          <a:bodyPr lIns="90488" tIns="44450" rIns="90488" bIns="4445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90000"/>
              </a:lnSpc>
              <a:buNone/>
              <a:defRPr/>
            </a:pPr>
            <a:r>
              <a:rPr lang="en-US" altLang="en-US" kern="0" dirty="0"/>
              <a:t>What happens when the low order bits map to the same location in the BHT?</a:t>
            </a:r>
          </a:p>
        </p:txBody>
      </p:sp>
      <p:grpSp>
        <p:nvGrpSpPr>
          <p:cNvPr id="48154" name="Group 1">
            <a:extLst>
              <a:ext uri="{FF2B5EF4-FFF2-40B4-BE49-F238E27FC236}">
                <a16:creationId xmlns:a16="http://schemas.microsoft.com/office/drawing/2014/main" id="{98121447-6283-EF2A-3EFC-F97375DF4478}"/>
              </a:ext>
            </a:extLst>
          </p:cNvPr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8413518" y="1755775"/>
            <a:ext cx="3186577" cy="3346450"/>
            <a:chOff x="5202237" y="2027918"/>
            <a:chExt cx="3186577" cy="3346450"/>
          </a:xfrm>
        </p:grpSpPr>
        <p:sp>
          <p:nvSpPr>
            <p:cNvPr id="48156" name="Rectangle 4">
              <a:extLst>
                <a:ext uri="{FF2B5EF4-FFF2-40B4-BE49-F238E27FC236}">
                  <a16:creationId xmlns:a16="http://schemas.microsoft.com/office/drawing/2014/main" id="{FE9619DB-EFCD-E899-3673-FF725AB8BD69}"/>
                </a:ext>
              </a:extLst>
            </p:cNvPr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5202237" y="2262868"/>
              <a:ext cx="2044700" cy="215900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8" tIns="44450" rIns="90488" bIns="44450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 dirty="0">
                  <a:solidFill>
                    <a:schemeClr val="bg1"/>
                  </a:solidFill>
                  <a:latin typeface="+mn-lt"/>
                </a:rPr>
                <a:t>branch address</a:t>
              </a:r>
            </a:p>
          </p:txBody>
        </p:sp>
        <p:sp>
          <p:nvSpPr>
            <p:cNvPr id="48157" name="Line 5">
              <a:extLst>
                <a:ext uri="{FF2B5EF4-FFF2-40B4-BE49-F238E27FC236}">
                  <a16:creationId xmlns:a16="http://schemas.microsoft.com/office/drawing/2014/main" id="{EAA40DE0-5563-4782-2840-BB195CAFAC69}"/>
                </a:ext>
              </a:extLst>
            </p:cNvPr>
            <p:cNvSpPr>
              <a:spLocks noChangeShapeType="1"/>
            </p:cNvSpPr>
            <p:nvPr>
              <p:custDataLst>
                <p:tags r:id="rId7"/>
              </p:custDataLst>
            </p:nvPr>
          </p:nvSpPr>
          <p:spPr bwMode="auto">
            <a:xfrm>
              <a:off x="6567487" y="2561318"/>
              <a:ext cx="0" cy="762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58" name="Line 6">
              <a:extLst>
                <a:ext uri="{FF2B5EF4-FFF2-40B4-BE49-F238E27FC236}">
                  <a16:creationId xmlns:a16="http://schemas.microsoft.com/office/drawing/2014/main" id="{B91056DF-614F-CCBE-C81E-374B21D11CC8}"/>
                </a:ext>
              </a:extLst>
            </p:cNvPr>
            <p:cNvSpPr>
              <a:spLocks noChangeShapeType="1"/>
            </p:cNvSpPr>
            <p:nvPr>
              <p:custDataLst>
                <p:tags r:id="rId8"/>
              </p:custDataLst>
            </p:nvPr>
          </p:nvSpPr>
          <p:spPr bwMode="auto">
            <a:xfrm>
              <a:off x="6567487" y="2637518"/>
              <a:ext cx="5334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59" name="Line 7">
              <a:extLst>
                <a:ext uri="{FF2B5EF4-FFF2-40B4-BE49-F238E27FC236}">
                  <a16:creationId xmlns:a16="http://schemas.microsoft.com/office/drawing/2014/main" id="{1E17B43E-9D03-744E-3EC6-94D9F2B1FCC6}"/>
                </a:ext>
              </a:extLst>
            </p:cNvPr>
            <p:cNvSpPr>
              <a:spLocks noChangeShapeType="1"/>
            </p:cNvSpPr>
            <p:nvPr>
              <p:custDataLst>
                <p:tags r:id="rId9"/>
              </p:custDataLst>
            </p:nvPr>
          </p:nvSpPr>
          <p:spPr bwMode="auto">
            <a:xfrm flipV="1">
              <a:off x="7100887" y="2561318"/>
              <a:ext cx="0" cy="762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60" name="Line 8">
              <a:extLst>
                <a:ext uri="{FF2B5EF4-FFF2-40B4-BE49-F238E27FC236}">
                  <a16:creationId xmlns:a16="http://schemas.microsoft.com/office/drawing/2014/main" id="{68CD86D2-FE18-D507-DE2B-44D0FD722359}"/>
                </a:ext>
              </a:extLst>
            </p:cNvPr>
            <p:cNvSpPr>
              <a:spLocks noChangeShapeType="1"/>
            </p:cNvSpPr>
            <p:nvPr>
              <p:custDataLst>
                <p:tags r:id="rId10"/>
              </p:custDataLst>
            </p:nvPr>
          </p:nvSpPr>
          <p:spPr bwMode="auto">
            <a:xfrm>
              <a:off x="6796087" y="2637518"/>
              <a:ext cx="0" cy="4572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61" name="Line 9">
              <a:extLst>
                <a:ext uri="{FF2B5EF4-FFF2-40B4-BE49-F238E27FC236}">
                  <a16:creationId xmlns:a16="http://schemas.microsoft.com/office/drawing/2014/main" id="{36953377-93E9-D725-D743-6734A18F1DBF}"/>
                </a:ext>
              </a:extLst>
            </p:cNvPr>
            <p:cNvSpPr>
              <a:spLocks noChangeShapeType="1"/>
            </p:cNvSpPr>
            <p:nvPr>
              <p:custDataLst>
                <p:tags r:id="rId11"/>
              </p:custDataLst>
            </p:nvPr>
          </p:nvSpPr>
          <p:spPr bwMode="auto">
            <a:xfrm>
              <a:off x="6796087" y="3094718"/>
              <a:ext cx="1143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62" name="Rectangle 10">
              <a:extLst>
                <a:ext uri="{FF2B5EF4-FFF2-40B4-BE49-F238E27FC236}">
                  <a16:creationId xmlns:a16="http://schemas.microsoft.com/office/drawing/2014/main" id="{F27C6385-DB49-CD6A-F1C3-88830B742DD4}"/>
                </a:ext>
              </a:extLst>
            </p:cNvPr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7945437" y="2339068"/>
              <a:ext cx="368300" cy="30353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600">
                <a:solidFill>
                  <a:schemeClr val="tx2"/>
                </a:solidFill>
                <a:latin typeface="+mn-lt"/>
              </a:endParaRPr>
            </a:p>
          </p:txBody>
        </p:sp>
        <p:sp>
          <p:nvSpPr>
            <p:cNvPr id="48163" name="Line 11">
              <a:extLst>
                <a:ext uri="{FF2B5EF4-FFF2-40B4-BE49-F238E27FC236}">
                  <a16:creationId xmlns:a16="http://schemas.microsoft.com/office/drawing/2014/main" id="{D5B408B7-8D17-713B-4B72-68AC55FC3ED9}"/>
                </a:ext>
              </a:extLst>
            </p:cNvPr>
            <p:cNvSpPr>
              <a:spLocks noChangeShapeType="1"/>
            </p:cNvSpPr>
            <p:nvPr>
              <p:custDataLst>
                <p:tags r:id="rId13"/>
              </p:custDataLst>
            </p:nvPr>
          </p:nvSpPr>
          <p:spPr bwMode="auto">
            <a:xfrm>
              <a:off x="7939087" y="3018518"/>
              <a:ext cx="381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64" name="Line 12">
              <a:extLst>
                <a:ext uri="{FF2B5EF4-FFF2-40B4-BE49-F238E27FC236}">
                  <a16:creationId xmlns:a16="http://schemas.microsoft.com/office/drawing/2014/main" id="{BDB2D6AC-983B-8A2D-30B7-852E3337FC05}"/>
                </a:ext>
              </a:extLst>
            </p:cNvPr>
            <p:cNvSpPr>
              <a:spLocks noChangeShapeType="1"/>
            </p:cNvSpPr>
            <p:nvPr>
              <p:custDataLst>
                <p:tags r:id="rId14"/>
              </p:custDataLst>
            </p:nvPr>
          </p:nvSpPr>
          <p:spPr bwMode="auto">
            <a:xfrm>
              <a:off x="7939087" y="3170918"/>
              <a:ext cx="381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65" name="Rectangle 13">
              <a:extLst>
                <a:ext uri="{FF2B5EF4-FFF2-40B4-BE49-F238E27FC236}">
                  <a16:creationId xmlns:a16="http://schemas.microsoft.com/office/drawing/2014/main" id="{BDF4F646-FB36-998E-A57E-9A1FD5AC8BB8}"/>
                </a:ext>
              </a:extLst>
            </p:cNvPr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7924800" y="2942318"/>
              <a:ext cx="407164" cy="3359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00</a:t>
              </a:r>
            </a:p>
          </p:txBody>
        </p:sp>
        <p:sp>
          <p:nvSpPr>
            <p:cNvPr id="48166" name="Rectangle 14">
              <a:extLst>
                <a:ext uri="{FF2B5EF4-FFF2-40B4-BE49-F238E27FC236}">
                  <a16:creationId xmlns:a16="http://schemas.microsoft.com/office/drawing/2014/main" id="{C4695F59-F7D5-6EB0-413F-A803ABEA9156}"/>
                </a:ext>
              </a:extLst>
            </p:cNvPr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7848600" y="2027918"/>
              <a:ext cx="540214" cy="3359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BHT</a:t>
              </a:r>
            </a:p>
          </p:txBody>
        </p:sp>
      </p:grpSp>
      <p:sp>
        <p:nvSpPr>
          <p:cNvPr id="48155" name="Text Box 23">
            <a:extLst>
              <a:ext uri="{FF2B5EF4-FFF2-40B4-BE49-F238E27FC236}">
                <a16:creationId xmlns:a16="http://schemas.microsoft.com/office/drawing/2014/main" id="{BEFC3BB6-AC91-9A23-2713-AEBE391D1B9B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9913939" y="6019801"/>
            <a:ext cx="185737" cy="461963"/>
          </a:xfrm>
          <a:prstGeom prst="rect">
            <a:avLst/>
          </a:prstGeom>
          <a:solidFill>
            <a:srgbClr val="33CC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>
            <a:extLst>
              <a:ext uri="{FF2B5EF4-FFF2-40B4-BE49-F238E27FC236}">
                <a16:creationId xmlns:a16="http://schemas.microsoft.com/office/drawing/2014/main" id="{5CF3F15D-8428-D31E-CEAF-1FC50EC90607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2-bit prediction accuracy</a:t>
            </a:r>
          </a:p>
        </p:txBody>
      </p:sp>
      <p:sp>
        <p:nvSpPr>
          <p:cNvPr id="49154" name="Rectangle 3">
            <a:extLst>
              <a:ext uri="{FF2B5EF4-FFF2-40B4-BE49-F238E27FC236}">
                <a16:creationId xmlns:a16="http://schemas.microsoft.com/office/drawing/2014/main" id="{5C16AA2B-F75E-CF73-46A4-58221F0B2C21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758113" y="3033713"/>
            <a:ext cx="2737930" cy="45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>
                <a:solidFill>
                  <a:schemeClr val="tx2"/>
                </a:solidFill>
              </a:rPr>
              <a:t>Is this good enough?</a:t>
            </a:r>
          </a:p>
        </p:txBody>
      </p:sp>
      <p:pic>
        <p:nvPicPr>
          <p:cNvPr id="49155" name="Picture 5" descr="Ch3-fig09">
            <a:extLst>
              <a:ext uri="{FF2B5EF4-FFF2-40B4-BE49-F238E27FC236}">
                <a16:creationId xmlns:a16="http://schemas.microsoft.com/office/drawing/2014/main" id="{D2946CC5-9FF4-7846-856D-0D87196B44FE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711" y="1371600"/>
            <a:ext cx="4561065" cy="5469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026">
            <a:extLst>
              <a:ext uri="{FF2B5EF4-FFF2-40B4-BE49-F238E27FC236}">
                <a16:creationId xmlns:a16="http://schemas.microsoft.com/office/drawing/2014/main" id="{80C29436-23C5-7FBA-DBF4-F737E91F0703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Looking for Instruction Level Parallelism (ILP)</a:t>
            </a:r>
          </a:p>
        </p:txBody>
      </p:sp>
      <p:sp>
        <p:nvSpPr>
          <p:cNvPr id="6146" name="Rectangle 1027">
            <a:extLst>
              <a:ext uri="{FF2B5EF4-FFF2-40B4-BE49-F238E27FC236}">
                <a16:creationId xmlns:a16="http://schemas.microsoft.com/office/drawing/2014/main" id="{3D78D41A-FB78-59AB-F584-80FBB6723066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2054578" y="1598260"/>
            <a:ext cx="7772400" cy="5140325"/>
          </a:xfrm>
        </p:spPr>
        <p:txBody>
          <a:bodyPr>
            <a:normAutofit lnSpcReduction="10000"/>
          </a:bodyPr>
          <a:lstStyle/>
          <a:p>
            <a:r>
              <a:rPr lang="en-US" altLang="en-US" dirty="0"/>
              <a:t>We want to identify and exploit ILP – instructions that can potentially be executed at the same time.</a:t>
            </a:r>
          </a:p>
          <a:p>
            <a:r>
              <a:rPr lang="en-US" altLang="en-US" dirty="0"/>
              <a:t>Branches are 15-20% of instructions</a:t>
            </a:r>
          </a:p>
          <a:p>
            <a:pPr lvl="1"/>
            <a:r>
              <a:rPr lang="en-US" altLang="en-US" dirty="0"/>
              <a:t>Implications?</a:t>
            </a:r>
          </a:p>
          <a:p>
            <a:pPr lvl="2"/>
            <a:r>
              <a:rPr lang="en-US" altLang="en-US" sz="1800" dirty="0"/>
              <a:t> </a:t>
            </a:r>
          </a:p>
          <a:p>
            <a:pPr lvl="2"/>
            <a:r>
              <a:rPr lang="en-US" altLang="en-US" sz="1800" dirty="0"/>
              <a:t> </a:t>
            </a:r>
          </a:p>
          <a:p>
            <a:pPr lvl="2"/>
            <a:endParaRPr lang="en-US" altLang="en-US" sz="1800" dirty="0"/>
          </a:p>
          <a:p>
            <a:r>
              <a:rPr lang="en-US" altLang="en-US" dirty="0"/>
              <a:t>Can only keep the pipeline full if we can consistently keep fetching well past unresolved branches.</a:t>
            </a:r>
          </a:p>
          <a:p>
            <a:r>
              <a:rPr lang="en-US" altLang="en-US" dirty="0"/>
              <a:t>Can only exploit high levels of parallelism if we consistently have </a:t>
            </a:r>
            <a:r>
              <a:rPr lang="en-US" altLang="en-US" dirty="0">
                <a:solidFill>
                  <a:srgbClr val="CC0000"/>
                </a:solidFill>
              </a:rPr>
              <a:t>multiple basic blocks</a:t>
            </a:r>
            <a:r>
              <a:rPr lang="en-US" altLang="en-US" dirty="0"/>
              <a:t> in the processor at once.</a:t>
            </a:r>
          </a:p>
        </p:txBody>
      </p:sp>
      <p:sp>
        <p:nvSpPr>
          <p:cNvPr id="6147" name="Text Box 1030">
            <a:extLst>
              <a:ext uri="{FF2B5EF4-FFF2-40B4-BE49-F238E27FC236}">
                <a16:creationId xmlns:a16="http://schemas.microsoft.com/office/drawing/2014/main" id="{6A2051E1-67E0-C04C-8218-814E15C30928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248400" y="2895601"/>
            <a:ext cx="2124299" cy="707886"/>
          </a:xfrm>
          <a:prstGeom prst="rect">
            <a:avLst/>
          </a:pr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bg1"/>
                </a:solidFill>
                <a:latin typeface="+mn-lt"/>
              </a:rPr>
              <a:t>Lots of branches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bg1"/>
                </a:solidFill>
                <a:latin typeface="+mn-lt"/>
              </a:rPr>
              <a:t>Small basic blocks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2">
            <a:extLst>
              <a:ext uri="{FF2B5EF4-FFF2-40B4-BE49-F238E27FC236}">
                <a16:creationId xmlns:a16="http://schemas.microsoft.com/office/drawing/2014/main" id="{660D0789-A68F-779E-5B01-DBD80209C228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Importance of Branch Prediction</a:t>
            </a:r>
          </a:p>
        </p:txBody>
      </p:sp>
      <p:sp>
        <p:nvSpPr>
          <p:cNvPr id="8194" name="Rectangle 3">
            <a:extLst>
              <a:ext uri="{FF2B5EF4-FFF2-40B4-BE49-F238E27FC236}">
                <a16:creationId xmlns:a16="http://schemas.microsoft.com/office/drawing/2014/main" id="{D5770D6F-ACF6-9723-1B0F-F2CEEBC3FD56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en-US"/>
              <a:t>MIPS R2000 -- branch hazard of 1 cycle, 1 instruction issued per cycle</a:t>
            </a:r>
          </a:p>
          <a:p>
            <a:pPr lvl="1"/>
            <a:r>
              <a:rPr lang="en-US" altLang="en-US"/>
              <a:t>delayed branch</a:t>
            </a:r>
          </a:p>
          <a:p>
            <a:r>
              <a:rPr lang="en-US" altLang="en-US"/>
              <a:t>next generation – 2-3 cycle hazard, 1-2 instructions issued per cycle</a:t>
            </a:r>
          </a:p>
          <a:p>
            <a:pPr lvl="1"/>
            <a:r>
              <a:rPr lang="en-US" altLang="en-US"/>
              <a:t>cost of branch misprediction goes up</a:t>
            </a:r>
          </a:p>
          <a:p>
            <a:r>
              <a:rPr lang="en-US" altLang="en-US"/>
              <a:t>Pentium 4</a:t>
            </a:r>
          </a:p>
        </p:txBody>
      </p:sp>
      <p:pic>
        <p:nvPicPr>
          <p:cNvPr id="8195" name="Picture 4" descr="p4pipe">
            <a:extLst>
              <a:ext uri="{FF2B5EF4-FFF2-40B4-BE49-F238E27FC236}">
                <a16:creationId xmlns:a16="http://schemas.microsoft.com/office/drawing/2014/main" id="{C17504D9-63D4-7FE8-1A3B-D07CBB603761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267200"/>
            <a:ext cx="6229350" cy="221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>
            <a:extLst>
              <a:ext uri="{FF2B5EF4-FFF2-40B4-BE49-F238E27FC236}">
                <a16:creationId xmlns:a16="http://schemas.microsoft.com/office/drawing/2014/main" id="{03DFDA77-D658-3876-1F94-683FEE9F32E1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Importance of Branch Prediction</a:t>
            </a:r>
          </a:p>
        </p:txBody>
      </p:sp>
      <p:sp>
        <p:nvSpPr>
          <p:cNvPr id="10242" name="Rectangle 2">
            <a:extLst>
              <a:ext uri="{FF2B5EF4-FFF2-40B4-BE49-F238E27FC236}">
                <a16:creationId xmlns:a16="http://schemas.microsoft.com/office/drawing/2014/main" id="{8487D4FD-82E4-4D2B-1D61-CB5FFFD6CE04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533650" y="33528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43" name="Rectangle 6">
            <a:extLst>
              <a:ext uri="{FF2B5EF4-FFF2-40B4-BE49-F238E27FC236}">
                <a16:creationId xmlns:a16="http://schemas.microsoft.com/office/drawing/2014/main" id="{976D315D-57EA-586B-9163-B969C1F0F5D0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533650" y="4267200"/>
            <a:ext cx="304800" cy="304800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44" name="Rectangle 7">
            <a:extLst>
              <a:ext uri="{FF2B5EF4-FFF2-40B4-BE49-F238E27FC236}">
                <a16:creationId xmlns:a16="http://schemas.microsoft.com/office/drawing/2014/main" id="{63763913-A7CB-5E57-5B23-44109FCBACC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533650" y="3962400"/>
            <a:ext cx="304800" cy="304800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45" name="Rectangle 8">
            <a:extLst>
              <a:ext uri="{FF2B5EF4-FFF2-40B4-BE49-F238E27FC236}">
                <a16:creationId xmlns:a16="http://schemas.microsoft.com/office/drawing/2014/main" id="{9A6B127F-4F83-1611-0E9B-E87A8069052B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533650" y="36576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46" name="Rectangle 9">
            <a:extLst>
              <a:ext uri="{FF2B5EF4-FFF2-40B4-BE49-F238E27FC236}">
                <a16:creationId xmlns:a16="http://schemas.microsoft.com/office/drawing/2014/main" id="{E4EF4E13-680E-59DB-1F80-CB2C4F09E6F6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838450" y="33528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47" name="Rectangle 10">
            <a:extLst>
              <a:ext uri="{FF2B5EF4-FFF2-40B4-BE49-F238E27FC236}">
                <a16:creationId xmlns:a16="http://schemas.microsoft.com/office/drawing/2014/main" id="{D4D3BD30-8A6F-282F-1ED4-D472ED41BB5B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838450" y="42672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48" name="Rectangle 11">
            <a:extLst>
              <a:ext uri="{FF2B5EF4-FFF2-40B4-BE49-F238E27FC236}">
                <a16:creationId xmlns:a16="http://schemas.microsoft.com/office/drawing/2014/main" id="{D6A520B9-4B97-67EC-07D5-611E93F9728C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838450" y="39624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49" name="Rectangle 12">
            <a:extLst>
              <a:ext uri="{FF2B5EF4-FFF2-40B4-BE49-F238E27FC236}">
                <a16:creationId xmlns:a16="http://schemas.microsoft.com/office/drawing/2014/main" id="{CE695796-6070-4A5B-88D3-320B5CCF8D12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838450" y="36576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50" name="Rectangle 25">
            <a:extLst>
              <a:ext uri="{FF2B5EF4-FFF2-40B4-BE49-F238E27FC236}">
                <a16:creationId xmlns:a16="http://schemas.microsoft.com/office/drawing/2014/main" id="{96E3CEAF-2CD0-9B35-B1F0-76E4DD15A887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143250" y="33528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51" name="Rectangle 26">
            <a:extLst>
              <a:ext uri="{FF2B5EF4-FFF2-40B4-BE49-F238E27FC236}">
                <a16:creationId xmlns:a16="http://schemas.microsoft.com/office/drawing/2014/main" id="{37582A9B-86B4-56CA-249C-531049870133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143250" y="42672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52" name="Rectangle 27">
            <a:extLst>
              <a:ext uri="{FF2B5EF4-FFF2-40B4-BE49-F238E27FC236}">
                <a16:creationId xmlns:a16="http://schemas.microsoft.com/office/drawing/2014/main" id="{A846BC67-DF3B-BEEC-BE0C-B62F2CE686F1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143250" y="39624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53" name="Rectangle 28">
            <a:extLst>
              <a:ext uri="{FF2B5EF4-FFF2-40B4-BE49-F238E27FC236}">
                <a16:creationId xmlns:a16="http://schemas.microsoft.com/office/drawing/2014/main" id="{3EC3E068-55D9-8821-680D-CD73BB1C6EE6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143250" y="36576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54" name="Rectangle 29">
            <a:extLst>
              <a:ext uri="{FF2B5EF4-FFF2-40B4-BE49-F238E27FC236}">
                <a16:creationId xmlns:a16="http://schemas.microsoft.com/office/drawing/2014/main" id="{A68DACEE-402B-DAAA-1ABC-DDFDC85FDEEA}"/>
              </a:ext>
            </a:extLst>
          </p:cNvPr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3448050" y="33528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55" name="Rectangle 30">
            <a:extLst>
              <a:ext uri="{FF2B5EF4-FFF2-40B4-BE49-F238E27FC236}">
                <a16:creationId xmlns:a16="http://schemas.microsoft.com/office/drawing/2014/main" id="{1C75AE35-E0FD-C4DB-8B3D-5BE3E01B8945}"/>
              </a:ext>
            </a:extLst>
          </p:cNvPr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3448050" y="42672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56" name="Rectangle 31">
            <a:extLst>
              <a:ext uri="{FF2B5EF4-FFF2-40B4-BE49-F238E27FC236}">
                <a16:creationId xmlns:a16="http://schemas.microsoft.com/office/drawing/2014/main" id="{C6326DDA-0968-ECD6-4E96-2275267CED96}"/>
              </a:ext>
            </a:extLst>
          </p:cNvPr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3448050" y="39624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57" name="Rectangle 32">
            <a:extLst>
              <a:ext uri="{FF2B5EF4-FFF2-40B4-BE49-F238E27FC236}">
                <a16:creationId xmlns:a16="http://schemas.microsoft.com/office/drawing/2014/main" id="{6C48BED1-7357-A2E8-C6EA-519E4C8741B7}"/>
              </a:ext>
            </a:extLst>
          </p:cNvPr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3448050" y="36576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58" name="Rectangle 33">
            <a:extLst>
              <a:ext uri="{FF2B5EF4-FFF2-40B4-BE49-F238E27FC236}">
                <a16:creationId xmlns:a16="http://schemas.microsoft.com/office/drawing/2014/main" id="{86336449-9EBB-04DD-9CF0-F1DA4A83FDF3}"/>
              </a:ext>
            </a:extLst>
          </p:cNvPr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3752850" y="33528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59" name="Rectangle 34">
            <a:extLst>
              <a:ext uri="{FF2B5EF4-FFF2-40B4-BE49-F238E27FC236}">
                <a16:creationId xmlns:a16="http://schemas.microsoft.com/office/drawing/2014/main" id="{018C7347-DF14-3A27-12B7-2106BCC87A64}"/>
              </a:ext>
            </a:extLst>
          </p:cNvPr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3752850" y="42672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60" name="Rectangle 35">
            <a:extLst>
              <a:ext uri="{FF2B5EF4-FFF2-40B4-BE49-F238E27FC236}">
                <a16:creationId xmlns:a16="http://schemas.microsoft.com/office/drawing/2014/main" id="{FABFB66C-A129-27E5-AB16-2E1C3B9F6998}"/>
              </a:ext>
            </a:extLst>
          </p:cNvPr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3752850" y="39624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61" name="Rectangle 36">
            <a:extLst>
              <a:ext uri="{FF2B5EF4-FFF2-40B4-BE49-F238E27FC236}">
                <a16:creationId xmlns:a16="http://schemas.microsoft.com/office/drawing/2014/main" id="{95FFC603-A037-F44D-4737-536E8849787A}"/>
              </a:ext>
            </a:extLst>
          </p:cNvPr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3752850" y="36576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62" name="Rectangle 37">
            <a:extLst>
              <a:ext uri="{FF2B5EF4-FFF2-40B4-BE49-F238E27FC236}">
                <a16:creationId xmlns:a16="http://schemas.microsoft.com/office/drawing/2014/main" id="{8C91A496-96E9-480E-BA5D-7E4DB40F18EE}"/>
              </a:ext>
            </a:extLst>
          </p:cNvPr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4057650" y="33528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63" name="Rectangle 38">
            <a:extLst>
              <a:ext uri="{FF2B5EF4-FFF2-40B4-BE49-F238E27FC236}">
                <a16:creationId xmlns:a16="http://schemas.microsoft.com/office/drawing/2014/main" id="{E05B03B2-4998-EE68-0F78-5276088293A0}"/>
              </a:ext>
            </a:extLst>
          </p:cNvPr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4057650" y="42672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64" name="Rectangle 39">
            <a:extLst>
              <a:ext uri="{FF2B5EF4-FFF2-40B4-BE49-F238E27FC236}">
                <a16:creationId xmlns:a16="http://schemas.microsoft.com/office/drawing/2014/main" id="{A27FD6E3-AEF0-9FE3-DEDB-6262443F8C84}"/>
              </a:ext>
            </a:extLst>
          </p:cNvPr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4057650" y="39624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65" name="Rectangle 40">
            <a:extLst>
              <a:ext uri="{FF2B5EF4-FFF2-40B4-BE49-F238E27FC236}">
                <a16:creationId xmlns:a16="http://schemas.microsoft.com/office/drawing/2014/main" id="{E0F2889F-8460-320F-C46A-0B8AD27E56BB}"/>
              </a:ext>
            </a:extLst>
          </p:cNvPr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4057650" y="36576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66" name="Rectangle 41">
            <a:extLst>
              <a:ext uri="{FF2B5EF4-FFF2-40B4-BE49-F238E27FC236}">
                <a16:creationId xmlns:a16="http://schemas.microsoft.com/office/drawing/2014/main" id="{F0B84DCC-1852-F613-85D2-70333B96D5AC}"/>
              </a:ext>
            </a:extLst>
          </p:cNvPr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4362450" y="33528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67" name="Rectangle 42">
            <a:extLst>
              <a:ext uri="{FF2B5EF4-FFF2-40B4-BE49-F238E27FC236}">
                <a16:creationId xmlns:a16="http://schemas.microsoft.com/office/drawing/2014/main" id="{6A49BFE6-9FD0-62DF-472A-BF3B3BF9EB1C}"/>
              </a:ext>
            </a:extLst>
          </p:cNvPr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4362450" y="42672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68" name="Rectangle 43">
            <a:extLst>
              <a:ext uri="{FF2B5EF4-FFF2-40B4-BE49-F238E27FC236}">
                <a16:creationId xmlns:a16="http://schemas.microsoft.com/office/drawing/2014/main" id="{9236E191-BD4E-F6F1-93C9-B33D0B2E6CA4}"/>
              </a:ext>
            </a:extLst>
          </p:cNvPr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4362450" y="39624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69" name="Rectangle 44">
            <a:extLst>
              <a:ext uri="{FF2B5EF4-FFF2-40B4-BE49-F238E27FC236}">
                <a16:creationId xmlns:a16="http://schemas.microsoft.com/office/drawing/2014/main" id="{B6926133-BCB9-3CBB-726E-608B3738802B}"/>
              </a:ext>
            </a:extLst>
          </p:cNvPr>
          <p:cNvSpPr>
            <a:spLocks noChangeArrowheads="1"/>
          </p:cNvSpPr>
          <p:nvPr>
            <p:custDataLst>
              <p:tags r:id="rId29"/>
            </p:custDataLst>
          </p:nvPr>
        </p:nvSpPr>
        <p:spPr bwMode="auto">
          <a:xfrm>
            <a:off x="4362450" y="36576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70" name="Rectangle 45">
            <a:extLst>
              <a:ext uri="{FF2B5EF4-FFF2-40B4-BE49-F238E27FC236}">
                <a16:creationId xmlns:a16="http://schemas.microsoft.com/office/drawing/2014/main" id="{E327A3F4-CDD1-ACEF-3255-72E4A17AEB0F}"/>
              </a:ext>
            </a:extLst>
          </p:cNvPr>
          <p:cNvSpPr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4667250" y="33528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71" name="Rectangle 46">
            <a:extLst>
              <a:ext uri="{FF2B5EF4-FFF2-40B4-BE49-F238E27FC236}">
                <a16:creationId xmlns:a16="http://schemas.microsoft.com/office/drawing/2014/main" id="{3A3D7C09-7C73-CEDA-4251-DE31EB338C95}"/>
              </a:ext>
            </a:extLst>
          </p:cNvPr>
          <p:cNvSpPr>
            <a:spLocks noChangeArrowheads="1"/>
          </p:cNvSpPr>
          <p:nvPr>
            <p:custDataLst>
              <p:tags r:id="rId31"/>
            </p:custDataLst>
          </p:nvPr>
        </p:nvSpPr>
        <p:spPr bwMode="auto">
          <a:xfrm>
            <a:off x="4667250" y="42672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72" name="Rectangle 47">
            <a:extLst>
              <a:ext uri="{FF2B5EF4-FFF2-40B4-BE49-F238E27FC236}">
                <a16:creationId xmlns:a16="http://schemas.microsoft.com/office/drawing/2014/main" id="{1753DEE2-9907-3828-BFF0-464399519C86}"/>
              </a:ext>
            </a:extLst>
          </p:cNvPr>
          <p:cNvSpPr>
            <a:spLocks noChangeArrowheads="1"/>
          </p:cNvSpPr>
          <p:nvPr>
            <p:custDataLst>
              <p:tags r:id="rId32"/>
            </p:custDataLst>
          </p:nvPr>
        </p:nvSpPr>
        <p:spPr bwMode="auto">
          <a:xfrm>
            <a:off x="4667250" y="39624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73" name="Rectangle 48">
            <a:extLst>
              <a:ext uri="{FF2B5EF4-FFF2-40B4-BE49-F238E27FC236}">
                <a16:creationId xmlns:a16="http://schemas.microsoft.com/office/drawing/2014/main" id="{1813C76C-22FA-CA41-EC37-B22C852240D4}"/>
              </a:ext>
            </a:extLst>
          </p:cNvPr>
          <p:cNvSpPr>
            <a:spLocks noChangeArrowheads="1"/>
          </p:cNvSpPr>
          <p:nvPr>
            <p:custDataLst>
              <p:tags r:id="rId33"/>
            </p:custDataLst>
          </p:nvPr>
        </p:nvSpPr>
        <p:spPr bwMode="auto">
          <a:xfrm>
            <a:off x="4667250" y="36576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74" name="Rectangle 49">
            <a:extLst>
              <a:ext uri="{FF2B5EF4-FFF2-40B4-BE49-F238E27FC236}">
                <a16:creationId xmlns:a16="http://schemas.microsoft.com/office/drawing/2014/main" id="{0F080E73-47B4-DA07-8EE4-4BE325B33C63}"/>
              </a:ext>
            </a:extLst>
          </p:cNvPr>
          <p:cNvSpPr>
            <a:spLocks noChangeArrowheads="1"/>
          </p:cNvSpPr>
          <p:nvPr>
            <p:custDataLst>
              <p:tags r:id="rId34"/>
            </p:custDataLst>
          </p:nvPr>
        </p:nvSpPr>
        <p:spPr bwMode="auto">
          <a:xfrm>
            <a:off x="4972050" y="33528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75" name="Rectangle 50">
            <a:extLst>
              <a:ext uri="{FF2B5EF4-FFF2-40B4-BE49-F238E27FC236}">
                <a16:creationId xmlns:a16="http://schemas.microsoft.com/office/drawing/2014/main" id="{CA3727BB-8511-E0CD-510C-F257386CB740}"/>
              </a:ext>
            </a:extLst>
          </p:cNvPr>
          <p:cNvSpPr>
            <a:spLocks noChangeArrowheads="1"/>
          </p:cNvSpPr>
          <p:nvPr>
            <p:custDataLst>
              <p:tags r:id="rId35"/>
            </p:custDataLst>
          </p:nvPr>
        </p:nvSpPr>
        <p:spPr bwMode="auto">
          <a:xfrm>
            <a:off x="4972050" y="42672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76" name="Rectangle 51">
            <a:extLst>
              <a:ext uri="{FF2B5EF4-FFF2-40B4-BE49-F238E27FC236}">
                <a16:creationId xmlns:a16="http://schemas.microsoft.com/office/drawing/2014/main" id="{F6FE0FD7-98F1-2334-2D61-594D2F03FFB8}"/>
              </a:ext>
            </a:extLst>
          </p:cNvPr>
          <p:cNvSpPr>
            <a:spLocks noChangeArrowheads="1"/>
          </p:cNvSpPr>
          <p:nvPr>
            <p:custDataLst>
              <p:tags r:id="rId36"/>
            </p:custDataLst>
          </p:nvPr>
        </p:nvSpPr>
        <p:spPr bwMode="auto">
          <a:xfrm>
            <a:off x="4972050" y="39624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77" name="Rectangle 52">
            <a:extLst>
              <a:ext uri="{FF2B5EF4-FFF2-40B4-BE49-F238E27FC236}">
                <a16:creationId xmlns:a16="http://schemas.microsoft.com/office/drawing/2014/main" id="{AD4A8484-0219-E782-74EA-B32CA8946D38}"/>
              </a:ext>
            </a:extLst>
          </p:cNvPr>
          <p:cNvSpPr>
            <a:spLocks noChangeArrowheads="1"/>
          </p:cNvSpPr>
          <p:nvPr>
            <p:custDataLst>
              <p:tags r:id="rId37"/>
            </p:custDataLst>
          </p:nvPr>
        </p:nvSpPr>
        <p:spPr bwMode="auto">
          <a:xfrm>
            <a:off x="4972050" y="36576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78" name="Rectangle 53">
            <a:extLst>
              <a:ext uri="{FF2B5EF4-FFF2-40B4-BE49-F238E27FC236}">
                <a16:creationId xmlns:a16="http://schemas.microsoft.com/office/drawing/2014/main" id="{20758064-D768-4E3F-C858-E7C56C0389AE}"/>
              </a:ext>
            </a:extLst>
          </p:cNvPr>
          <p:cNvSpPr>
            <a:spLocks noChangeArrowheads="1"/>
          </p:cNvSpPr>
          <p:nvPr>
            <p:custDataLst>
              <p:tags r:id="rId38"/>
            </p:custDataLst>
          </p:nvPr>
        </p:nvSpPr>
        <p:spPr bwMode="auto">
          <a:xfrm>
            <a:off x="5276850" y="33528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79" name="Rectangle 54">
            <a:extLst>
              <a:ext uri="{FF2B5EF4-FFF2-40B4-BE49-F238E27FC236}">
                <a16:creationId xmlns:a16="http://schemas.microsoft.com/office/drawing/2014/main" id="{997657F8-1D0D-32F7-8628-4C414C6C1CA3}"/>
              </a:ext>
            </a:extLst>
          </p:cNvPr>
          <p:cNvSpPr>
            <a:spLocks noChangeArrowheads="1"/>
          </p:cNvSpPr>
          <p:nvPr>
            <p:custDataLst>
              <p:tags r:id="rId39"/>
            </p:custDataLst>
          </p:nvPr>
        </p:nvSpPr>
        <p:spPr bwMode="auto">
          <a:xfrm>
            <a:off x="5276850" y="42672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80" name="Rectangle 55">
            <a:extLst>
              <a:ext uri="{FF2B5EF4-FFF2-40B4-BE49-F238E27FC236}">
                <a16:creationId xmlns:a16="http://schemas.microsoft.com/office/drawing/2014/main" id="{A46C67BD-C61C-8FB2-3F24-322329749737}"/>
              </a:ext>
            </a:extLst>
          </p:cNvPr>
          <p:cNvSpPr>
            <a:spLocks noChangeArrowheads="1"/>
          </p:cNvSpPr>
          <p:nvPr>
            <p:custDataLst>
              <p:tags r:id="rId40"/>
            </p:custDataLst>
          </p:nvPr>
        </p:nvSpPr>
        <p:spPr bwMode="auto">
          <a:xfrm>
            <a:off x="5276850" y="39624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81" name="Rectangle 56">
            <a:extLst>
              <a:ext uri="{FF2B5EF4-FFF2-40B4-BE49-F238E27FC236}">
                <a16:creationId xmlns:a16="http://schemas.microsoft.com/office/drawing/2014/main" id="{9E4FDD03-433B-01C9-C2F4-FF0560773258}"/>
              </a:ext>
            </a:extLst>
          </p:cNvPr>
          <p:cNvSpPr>
            <a:spLocks noChangeArrowheads="1"/>
          </p:cNvSpPr>
          <p:nvPr>
            <p:custDataLst>
              <p:tags r:id="rId41"/>
            </p:custDataLst>
          </p:nvPr>
        </p:nvSpPr>
        <p:spPr bwMode="auto">
          <a:xfrm>
            <a:off x="5276850" y="36576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82" name="Rectangle 57">
            <a:extLst>
              <a:ext uri="{FF2B5EF4-FFF2-40B4-BE49-F238E27FC236}">
                <a16:creationId xmlns:a16="http://schemas.microsoft.com/office/drawing/2014/main" id="{AE7211D4-6F06-DC21-BC10-E37F231AFE70}"/>
              </a:ext>
            </a:extLst>
          </p:cNvPr>
          <p:cNvSpPr>
            <a:spLocks noChangeArrowheads="1"/>
          </p:cNvSpPr>
          <p:nvPr>
            <p:custDataLst>
              <p:tags r:id="rId42"/>
            </p:custDataLst>
          </p:nvPr>
        </p:nvSpPr>
        <p:spPr bwMode="auto">
          <a:xfrm>
            <a:off x="5581650" y="33528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83" name="Rectangle 58">
            <a:extLst>
              <a:ext uri="{FF2B5EF4-FFF2-40B4-BE49-F238E27FC236}">
                <a16:creationId xmlns:a16="http://schemas.microsoft.com/office/drawing/2014/main" id="{1368C863-C59D-98EE-AC35-52270FBC44BE}"/>
              </a:ext>
            </a:extLst>
          </p:cNvPr>
          <p:cNvSpPr>
            <a:spLocks noChangeArrowheads="1"/>
          </p:cNvSpPr>
          <p:nvPr>
            <p:custDataLst>
              <p:tags r:id="rId43"/>
            </p:custDataLst>
          </p:nvPr>
        </p:nvSpPr>
        <p:spPr bwMode="auto">
          <a:xfrm>
            <a:off x="5581650" y="42672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84" name="Rectangle 59">
            <a:extLst>
              <a:ext uri="{FF2B5EF4-FFF2-40B4-BE49-F238E27FC236}">
                <a16:creationId xmlns:a16="http://schemas.microsoft.com/office/drawing/2014/main" id="{34061A78-67E6-DA11-F4AB-2ADE87CBC05A}"/>
              </a:ext>
            </a:extLst>
          </p:cNvPr>
          <p:cNvSpPr>
            <a:spLocks noChangeArrowheads="1"/>
          </p:cNvSpPr>
          <p:nvPr>
            <p:custDataLst>
              <p:tags r:id="rId44"/>
            </p:custDataLst>
          </p:nvPr>
        </p:nvSpPr>
        <p:spPr bwMode="auto">
          <a:xfrm>
            <a:off x="5581650" y="39624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85" name="Rectangle 60">
            <a:extLst>
              <a:ext uri="{FF2B5EF4-FFF2-40B4-BE49-F238E27FC236}">
                <a16:creationId xmlns:a16="http://schemas.microsoft.com/office/drawing/2014/main" id="{72B65613-6963-8F5C-C255-61E271A385EB}"/>
              </a:ext>
            </a:extLst>
          </p:cNvPr>
          <p:cNvSpPr>
            <a:spLocks noChangeArrowheads="1"/>
          </p:cNvSpPr>
          <p:nvPr>
            <p:custDataLst>
              <p:tags r:id="rId45"/>
            </p:custDataLst>
          </p:nvPr>
        </p:nvSpPr>
        <p:spPr bwMode="auto">
          <a:xfrm>
            <a:off x="5581650" y="36576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86" name="Rectangle 61">
            <a:extLst>
              <a:ext uri="{FF2B5EF4-FFF2-40B4-BE49-F238E27FC236}">
                <a16:creationId xmlns:a16="http://schemas.microsoft.com/office/drawing/2014/main" id="{E2452628-32AE-B47D-1675-B49204AB7DEE}"/>
              </a:ext>
            </a:extLst>
          </p:cNvPr>
          <p:cNvSpPr>
            <a:spLocks noChangeArrowheads="1"/>
          </p:cNvSpPr>
          <p:nvPr>
            <p:custDataLst>
              <p:tags r:id="rId46"/>
            </p:custDataLst>
          </p:nvPr>
        </p:nvSpPr>
        <p:spPr bwMode="auto">
          <a:xfrm>
            <a:off x="5886450" y="33528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87" name="Rectangle 62">
            <a:extLst>
              <a:ext uri="{FF2B5EF4-FFF2-40B4-BE49-F238E27FC236}">
                <a16:creationId xmlns:a16="http://schemas.microsoft.com/office/drawing/2014/main" id="{8B99209D-7345-E212-CCDD-8CBCDF9680C4}"/>
              </a:ext>
            </a:extLst>
          </p:cNvPr>
          <p:cNvSpPr>
            <a:spLocks noChangeArrowheads="1"/>
          </p:cNvSpPr>
          <p:nvPr>
            <p:custDataLst>
              <p:tags r:id="rId47"/>
            </p:custDataLst>
          </p:nvPr>
        </p:nvSpPr>
        <p:spPr bwMode="auto">
          <a:xfrm>
            <a:off x="5886450" y="42672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88" name="Rectangle 63">
            <a:extLst>
              <a:ext uri="{FF2B5EF4-FFF2-40B4-BE49-F238E27FC236}">
                <a16:creationId xmlns:a16="http://schemas.microsoft.com/office/drawing/2014/main" id="{5432B2CC-0469-2ABD-B8C6-76A77F0CB66A}"/>
              </a:ext>
            </a:extLst>
          </p:cNvPr>
          <p:cNvSpPr>
            <a:spLocks noChangeArrowheads="1"/>
          </p:cNvSpPr>
          <p:nvPr>
            <p:custDataLst>
              <p:tags r:id="rId48"/>
            </p:custDataLst>
          </p:nvPr>
        </p:nvSpPr>
        <p:spPr bwMode="auto">
          <a:xfrm>
            <a:off x="5886450" y="39624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89" name="Rectangle 64">
            <a:extLst>
              <a:ext uri="{FF2B5EF4-FFF2-40B4-BE49-F238E27FC236}">
                <a16:creationId xmlns:a16="http://schemas.microsoft.com/office/drawing/2014/main" id="{59D0C174-9719-A06D-B06F-85B0DC90DC14}"/>
              </a:ext>
            </a:extLst>
          </p:cNvPr>
          <p:cNvSpPr>
            <a:spLocks noChangeArrowheads="1"/>
          </p:cNvSpPr>
          <p:nvPr>
            <p:custDataLst>
              <p:tags r:id="rId49"/>
            </p:custDataLst>
          </p:nvPr>
        </p:nvSpPr>
        <p:spPr bwMode="auto">
          <a:xfrm>
            <a:off x="5886450" y="36576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90" name="Rectangle 65">
            <a:extLst>
              <a:ext uri="{FF2B5EF4-FFF2-40B4-BE49-F238E27FC236}">
                <a16:creationId xmlns:a16="http://schemas.microsoft.com/office/drawing/2014/main" id="{0B83BBC9-0276-004B-9C9A-2397A4174871}"/>
              </a:ext>
            </a:extLst>
          </p:cNvPr>
          <p:cNvSpPr>
            <a:spLocks noChangeArrowheads="1"/>
          </p:cNvSpPr>
          <p:nvPr>
            <p:custDataLst>
              <p:tags r:id="rId50"/>
            </p:custDataLst>
          </p:nvPr>
        </p:nvSpPr>
        <p:spPr bwMode="auto">
          <a:xfrm>
            <a:off x="6191250" y="33528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91" name="Rectangle 66">
            <a:extLst>
              <a:ext uri="{FF2B5EF4-FFF2-40B4-BE49-F238E27FC236}">
                <a16:creationId xmlns:a16="http://schemas.microsoft.com/office/drawing/2014/main" id="{CB4FE81A-EA42-B1FD-A3BD-DBF95877ABFC}"/>
              </a:ext>
            </a:extLst>
          </p:cNvPr>
          <p:cNvSpPr>
            <a:spLocks noChangeArrowheads="1"/>
          </p:cNvSpPr>
          <p:nvPr>
            <p:custDataLst>
              <p:tags r:id="rId51"/>
            </p:custDataLst>
          </p:nvPr>
        </p:nvSpPr>
        <p:spPr bwMode="auto">
          <a:xfrm>
            <a:off x="6191250" y="42672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92" name="Rectangle 67">
            <a:extLst>
              <a:ext uri="{FF2B5EF4-FFF2-40B4-BE49-F238E27FC236}">
                <a16:creationId xmlns:a16="http://schemas.microsoft.com/office/drawing/2014/main" id="{566F61D7-0EB9-4F6E-9B73-1D1BA7696577}"/>
              </a:ext>
            </a:extLst>
          </p:cNvPr>
          <p:cNvSpPr>
            <a:spLocks noChangeArrowheads="1"/>
          </p:cNvSpPr>
          <p:nvPr>
            <p:custDataLst>
              <p:tags r:id="rId52"/>
            </p:custDataLst>
          </p:nvPr>
        </p:nvSpPr>
        <p:spPr bwMode="auto">
          <a:xfrm>
            <a:off x="6191250" y="39624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93" name="Rectangle 68">
            <a:extLst>
              <a:ext uri="{FF2B5EF4-FFF2-40B4-BE49-F238E27FC236}">
                <a16:creationId xmlns:a16="http://schemas.microsoft.com/office/drawing/2014/main" id="{4C3C91CD-119F-C708-1BC4-DA246AA6F9B4}"/>
              </a:ext>
            </a:extLst>
          </p:cNvPr>
          <p:cNvSpPr>
            <a:spLocks noChangeArrowheads="1"/>
          </p:cNvSpPr>
          <p:nvPr>
            <p:custDataLst>
              <p:tags r:id="rId53"/>
            </p:custDataLst>
          </p:nvPr>
        </p:nvSpPr>
        <p:spPr bwMode="auto">
          <a:xfrm>
            <a:off x="6191250" y="36576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94" name="Rectangle 69">
            <a:extLst>
              <a:ext uri="{FF2B5EF4-FFF2-40B4-BE49-F238E27FC236}">
                <a16:creationId xmlns:a16="http://schemas.microsoft.com/office/drawing/2014/main" id="{624ADCD8-1B78-3D9C-5B29-44ADD6F1C864}"/>
              </a:ext>
            </a:extLst>
          </p:cNvPr>
          <p:cNvSpPr>
            <a:spLocks noChangeArrowheads="1"/>
          </p:cNvSpPr>
          <p:nvPr>
            <p:custDataLst>
              <p:tags r:id="rId54"/>
            </p:custDataLst>
          </p:nvPr>
        </p:nvSpPr>
        <p:spPr bwMode="auto">
          <a:xfrm>
            <a:off x="6496050" y="33528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95" name="Rectangle 70">
            <a:extLst>
              <a:ext uri="{FF2B5EF4-FFF2-40B4-BE49-F238E27FC236}">
                <a16:creationId xmlns:a16="http://schemas.microsoft.com/office/drawing/2014/main" id="{7A6856A0-E719-501D-0290-21192A52B269}"/>
              </a:ext>
            </a:extLst>
          </p:cNvPr>
          <p:cNvSpPr>
            <a:spLocks noChangeArrowheads="1"/>
          </p:cNvSpPr>
          <p:nvPr>
            <p:custDataLst>
              <p:tags r:id="rId55"/>
            </p:custDataLst>
          </p:nvPr>
        </p:nvSpPr>
        <p:spPr bwMode="auto">
          <a:xfrm>
            <a:off x="6496050" y="42672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96" name="Rectangle 71">
            <a:extLst>
              <a:ext uri="{FF2B5EF4-FFF2-40B4-BE49-F238E27FC236}">
                <a16:creationId xmlns:a16="http://schemas.microsoft.com/office/drawing/2014/main" id="{7AF30B4A-454A-88E1-8F97-AFC183A03BF5}"/>
              </a:ext>
            </a:extLst>
          </p:cNvPr>
          <p:cNvSpPr>
            <a:spLocks noChangeArrowheads="1"/>
          </p:cNvSpPr>
          <p:nvPr>
            <p:custDataLst>
              <p:tags r:id="rId56"/>
            </p:custDataLst>
          </p:nvPr>
        </p:nvSpPr>
        <p:spPr bwMode="auto">
          <a:xfrm>
            <a:off x="6496050" y="39624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97" name="Rectangle 72">
            <a:extLst>
              <a:ext uri="{FF2B5EF4-FFF2-40B4-BE49-F238E27FC236}">
                <a16:creationId xmlns:a16="http://schemas.microsoft.com/office/drawing/2014/main" id="{74D359D7-BF3C-1533-9C2E-427ED7A6F447}"/>
              </a:ext>
            </a:extLst>
          </p:cNvPr>
          <p:cNvSpPr>
            <a:spLocks noChangeArrowheads="1"/>
          </p:cNvSpPr>
          <p:nvPr>
            <p:custDataLst>
              <p:tags r:id="rId57"/>
            </p:custDataLst>
          </p:nvPr>
        </p:nvSpPr>
        <p:spPr bwMode="auto">
          <a:xfrm>
            <a:off x="6496050" y="36576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98" name="Rectangle 73">
            <a:extLst>
              <a:ext uri="{FF2B5EF4-FFF2-40B4-BE49-F238E27FC236}">
                <a16:creationId xmlns:a16="http://schemas.microsoft.com/office/drawing/2014/main" id="{F84DAFD4-3CFB-1BF7-EFEA-BCB00BEBBAB8}"/>
              </a:ext>
            </a:extLst>
          </p:cNvPr>
          <p:cNvSpPr>
            <a:spLocks noChangeArrowheads="1"/>
          </p:cNvSpPr>
          <p:nvPr>
            <p:custDataLst>
              <p:tags r:id="rId58"/>
            </p:custDataLst>
          </p:nvPr>
        </p:nvSpPr>
        <p:spPr bwMode="auto">
          <a:xfrm>
            <a:off x="6800850" y="33528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299" name="Rectangle 74">
            <a:extLst>
              <a:ext uri="{FF2B5EF4-FFF2-40B4-BE49-F238E27FC236}">
                <a16:creationId xmlns:a16="http://schemas.microsoft.com/office/drawing/2014/main" id="{D501F2AB-67C2-5CC8-FDE3-B9824C324F4D}"/>
              </a:ext>
            </a:extLst>
          </p:cNvPr>
          <p:cNvSpPr>
            <a:spLocks noChangeArrowheads="1"/>
          </p:cNvSpPr>
          <p:nvPr>
            <p:custDataLst>
              <p:tags r:id="rId59"/>
            </p:custDataLst>
          </p:nvPr>
        </p:nvSpPr>
        <p:spPr bwMode="auto">
          <a:xfrm>
            <a:off x="6800850" y="42672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300" name="Rectangle 75">
            <a:extLst>
              <a:ext uri="{FF2B5EF4-FFF2-40B4-BE49-F238E27FC236}">
                <a16:creationId xmlns:a16="http://schemas.microsoft.com/office/drawing/2014/main" id="{BBAF1C09-D7D1-B04C-AD78-0D1C9E25C21E}"/>
              </a:ext>
            </a:extLst>
          </p:cNvPr>
          <p:cNvSpPr>
            <a:spLocks noChangeArrowheads="1"/>
          </p:cNvSpPr>
          <p:nvPr>
            <p:custDataLst>
              <p:tags r:id="rId60"/>
            </p:custDataLst>
          </p:nvPr>
        </p:nvSpPr>
        <p:spPr bwMode="auto">
          <a:xfrm>
            <a:off x="6800850" y="39624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301" name="Rectangle 76">
            <a:extLst>
              <a:ext uri="{FF2B5EF4-FFF2-40B4-BE49-F238E27FC236}">
                <a16:creationId xmlns:a16="http://schemas.microsoft.com/office/drawing/2014/main" id="{36A684A4-76EE-2DA2-1C3B-A985D641F680}"/>
              </a:ext>
            </a:extLst>
          </p:cNvPr>
          <p:cNvSpPr>
            <a:spLocks noChangeArrowheads="1"/>
          </p:cNvSpPr>
          <p:nvPr>
            <p:custDataLst>
              <p:tags r:id="rId61"/>
            </p:custDataLst>
          </p:nvPr>
        </p:nvSpPr>
        <p:spPr bwMode="auto">
          <a:xfrm>
            <a:off x="6800850" y="36576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302" name="Rectangle 77">
            <a:extLst>
              <a:ext uri="{FF2B5EF4-FFF2-40B4-BE49-F238E27FC236}">
                <a16:creationId xmlns:a16="http://schemas.microsoft.com/office/drawing/2014/main" id="{E1906D17-3219-0DF9-98F5-E18C2B354217}"/>
              </a:ext>
            </a:extLst>
          </p:cNvPr>
          <p:cNvSpPr>
            <a:spLocks noChangeArrowheads="1"/>
          </p:cNvSpPr>
          <p:nvPr>
            <p:custDataLst>
              <p:tags r:id="rId62"/>
            </p:custDataLst>
          </p:nvPr>
        </p:nvSpPr>
        <p:spPr bwMode="auto">
          <a:xfrm>
            <a:off x="7105650" y="33528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303" name="Rectangle 78">
            <a:extLst>
              <a:ext uri="{FF2B5EF4-FFF2-40B4-BE49-F238E27FC236}">
                <a16:creationId xmlns:a16="http://schemas.microsoft.com/office/drawing/2014/main" id="{83C43C76-AE79-55D6-B88E-7E2B9D0E77F6}"/>
              </a:ext>
            </a:extLst>
          </p:cNvPr>
          <p:cNvSpPr>
            <a:spLocks noChangeArrowheads="1"/>
          </p:cNvSpPr>
          <p:nvPr>
            <p:custDataLst>
              <p:tags r:id="rId63"/>
            </p:custDataLst>
          </p:nvPr>
        </p:nvSpPr>
        <p:spPr bwMode="auto">
          <a:xfrm>
            <a:off x="7105650" y="42672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304" name="Rectangle 79">
            <a:extLst>
              <a:ext uri="{FF2B5EF4-FFF2-40B4-BE49-F238E27FC236}">
                <a16:creationId xmlns:a16="http://schemas.microsoft.com/office/drawing/2014/main" id="{6B210811-F583-B08B-9A5E-1B083AF4CA9D}"/>
              </a:ext>
            </a:extLst>
          </p:cNvPr>
          <p:cNvSpPr>
            <a:spLocks noChangeArrowheads="1"/>
          </p:cNvSpPr>
          <p:nvPr>
            <p:custDataLst>
              <p:tags r:id="rId64"/>
            </p:custDataLst>
          </p:nvPr>
        </p:nvSpPr>
        <p:spPr bwMode="auto">
          <a:xfrm>
            <a:off x="7105650" y="39624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305" name="Rectangle 80">
            <a:extLst>
              <a:ext uri="{FF2B5EF4-FFF2-40B4-BE49-F238E27FC236}">
                <a16:creationId xmlns:a16="http://schemas.microsoft.com/office/drawing/2014/main" id="{E8865385-BCE2-96F4-D1C2-EAC3B148D657}"/>
              </a:ext>
            </a:extLst>
          </p:cNvPr>
          <p:cNvSpPr>
            <a:spLocks noChangeArrowheads="1"/>
          </p:cNvSpPr>
          <p:nvPr>
            <p:custDataLst>
              <p:tags r:id="rId65"/>
            </p:custDataLst>
          </p:nvPr>
        </p:nvSpPr>
        <p:spPr bwMode="auto">
          <a:xfrm>
            <a:off x="7105650" y="36576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306" name="Rectangle 81">
            <a:extLst>
              <a:ext uri="{FF2B5EF4-FFF2-40B4-BE49-F238E27FC236}">
                <a16:creationId xmlns:a16="http://schemas.microsoft.com/office/drawing/2014/main" id="{970C63A9-B22A-6B3B-6788-BB73DF422537}"/>
              </a:ext>
            </a:extLst>
          </p:cNvPr>
          <p:cNvSpPr>
            <a:spLocks noChangeArrowheads="1"/>
          </p:cNvSpPr>
          <p:nvPr>
            <p:custDataLst>
              <p:tags r:id="rId66"/>
            </p:custDataLst>
          </p:nvPr>
        </p:nvSpPr>
        <p:spPr bwMode="auto">
          <a:xfrm>
            <a:off x="7410450" y="33528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307" name="Rectangle 82">
            <a:extLst>
              <a:ext uri="{FF2B5EF4-FFF2-40B4-BE49-F238E27FC236}">
                <a16:creationId xmlns:a16="http://schemas.microsoft.com/office/drawing/2014/main" id="{2AD72F2E-8757-2641-F109-D2CFCD4606ED}"/>
              </a:ext>
            </a:extLst>
          </p:cNvPr>
          <p:cNvSpPr>
            <a:spLocks noChangeArrowheads="1"/>
          </p:cNvSpPr>
          <p:nvPr>
            <p:custDataLst>
              <p:tags r:id="rId67"/>
            </p:custDataLst>
          </p:nvPr>
        </p:nvSpPr>
        <p:spPr bwMode="auto">
          <a:xfrm>
            <a:off x="7410450" y="42672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308" name="Rectangle 83">
            <a:extLst>
              <a:ext uri="{FF2B5EF4-FFF2-40B4-BE49-F238E27FC236}">
                <a16:creationId xmlns:a16="http://schemas.microsoft.com/office/drawing/2014/main" id="{93433E23-EF8B-3BAD-6F28-40154D89942B}"/>
              </a:ext>
            </a:extLst>
          </p:cNvPr>
          <p:cNvSpPr>
            <a:spLocks noChangeArrowheads="1"/>
          </p:cNvSpPr>
          <p:nvPr>
            <p:custDataLst>
              <p:tags r:id="rId68"/>
            </p:custDataLst>
          </p:nvPr>
        </p:nvSpPr>
        <p:spPr bwMode="auto">
          <a:xfrm>
            <a:off x="7410450" y="39624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309" name="Rectangle 84">
            <a:extLst>
              <a:ext uri="{FF2B5EF4-FFF2-40B4-BE49-F238E27FC236}">
                <a16:creationId xmlns:a16="http://schemas.microsoft.com/office/drawing/2014/main" id="{2287F358-EDC7-DC10-659D-BF2B8B81AF69}"/>
              </a:ext>
            </a:extLst>
          </p:cNvPr>
          <p:cNvSpPr>
            <a:spLocks noChangeArrowheads="1"/>
          </p:cNvSpPr>
          <p:nvPr>
            <p:custDataLst>
              <p:tags r:id="rId69"/>
            </p:custDataLst>
          </p:nvPr>
        </p:nvSpPr>
        <p:spPr bwMode="auto">
          <a:xfrm>
            <a:off x="7410450" y="36576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310" name="Rectangle 85">
            <a:extLst>
              <a:ext uri="{FF2B5EF4-FFF2-40B4-BE49-F238E27FC236}">
                <a16:creationId xmlns:a16="http://schemas.microsoft.com/office/drawing/2014/main" id="{918AF1A0-9037-1E76-28EA-4DC7C46778AB}"/>
              </a:ext>
            </a:extLst>
          </p:cNvPr>
          <p:cNvSpPr>
            <a:spLocks noChangeArrowheads="1"/>
          </p:cNvSpPr>
          <p:nvPr>
            <p:custDataLst>
              <p:tags r:id="rId70"/>
            </p:custDataLst>
          </p:nvPr>
        </p:nvSpPr>
        <p:spPr bwMode="auto">
          <a:xfrm>
            <a:off x="7715250" y="33528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311" name="Rectangle 86">
            <a:extLst>
              <a:ext uri="{FF2B5EF4-FFF2-40B4-BE49-F238E27FC236}">
                <a16:creationId xmlns:a16="http://schemas.microsoft.com/office/drawing/2014/main" id="{08B50B2C-1887-B621-1451-67358CA93EA4}"/>
              </a:ext>
            </a:extLst>
          </p:cNvPr>
          <p:cNvSpPr>
            <a:spLocks noChangeArrowheads="1"/>
          </p:cNvSpPr>
          <p:nvPr>
            <p:custDataLst>
              <p:tags r:id="rId71"/>
            </p:custDataLst>
          </p:nvPr>
        </p:nvSpPr>
        <p:spPr bwMode="auto">
          <a:xfrm>
            <a:off x="7715250" y="42672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312" name="Rectangle 87">
            <a:extLst>
              <a:ext uri="{FF2B5EF4-FFF2-40B4-BE49-F238E27FC236}">
                <a16:creationId xmlns:a16="http://schemas.microsoft.com/office/drawing/2014/main" id="{BD88CF88-3FD5-B41D-7D1E-1024D6708E27}"/>
              </a:ext>
            </a:extLst>
          </p:cNvPr>
          <p:cNvSpPr>
            <a:spLocks noChangeArrowheads="1"/>
          </p:cNvSpPr>
          <p:nvPr>
            <p:custDataLst>
              <p:tags r:id="rId72"/>
            </p:custDataLst>
          </p:nvPr>
        </p:nvSpPr>
        <p:spPr bwMode="auto">
          <a:xfrm>
            <a:off x="7715250" y="39624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313" name="Rectangle 88">
            <a:extLst>
              <a:ext uri="{FF2B5EF4-FFF2-40B4-BE49-F238E27FC236}">
                <a16:creationId xmlns:a16="http://schemas.microsoft.com/office/drawing/2014/main" id="{E5E4A2AB-C181-0B99-F275-037C36F01FB2}"/>
              </a:ext>
            </a:extLst>
          </p:cNvPr>
          <p:cNvSpPr>
            <a:spLocks noChangeArrowheads="1"/>
          </p:cNvSpPr>
          <p:nvPr>
            <p:custDataLst>
              <p:tags r:id="rId73"/>
            </p:custDataLst>
          </p:nvPr>
        </p:nvSpPr>
        <p:spPr bwMode="auto">
          <a:xfrm>
            <a:off x="7715250" y="36576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314" name="Rectangle 89">
            <a:extLst>
              <a:ext uri="{FF2B5EF4-FFF2-40B4-BE49-F238E27FC236}">
                <a16:creationId xmlns:a16="http://schemas.microsoft.com/office/drawing/2014/main" id="{A421E798-5FAC-0E11-6AF7-43DA6BE5E945}"/>
              </a:ext>
            </a:extLst>
          </p:cNvPr>
          <p:cNvSpPr>
            <a:spLocks noChangeArrowheads="1"/>
          </p:cNvSpPr>
          <p:nvPr>
            <p:custDataLst>
              <p:tags r:id="rId74"/>
            </p:custDataLst>
          </p:nvPr>
        </p:nvSpPr>
        <p:spPr bwMode="auto">
          <a:xfrm>
            <a:off x="8020050" y="33528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315" name="Rectangle 90">
            <a:extLst>
              <a:ext uri="{FF2B5EF4-FFF2-40B4-BE49-F238E27FC236}">
                <a16:creationId xmlns:a16="http://schemas.microsoft.com/office/drawing/2014/main" id="{97FA86B9-296A-6668-23B8-3E303C954FAB}"/>
              </a:ext>
            </a:extLst>
          </p:cNvPr>
          <p:cNvSpPr>
            <a:spLocks noChangeArrowheads="1"/>
          </p:cNvSpPr>
          <p:nvPr>
            <p:custDataLst>
              <p:tags r:id="rId75"/>
            </p:custDataLst>
          </p:nvPr>
        </p:nvSpPr>
        <p:spPr bwMode="auto">
          <a:xfrm>
            <a:off x="8020050" y="42672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316" name="Rectangle 91">
            <a:extLst>
              <a:ext uri="{FF2B5EF4-FFF2-40B4-BE49-F238E27FC236}">
                <a16:creationId xmlns:a16="http://schemas.microsoft.com/office/drawing/2014/main" id="{DDAEC26C-2928-7294-FBB5-D06BF3510DB9}"/>
              </a:ext>
            </a:extLst>
          </p:cNvPr>
          <p:cNvSpPr>
            <a:spLocks noChangeArrowheads="1"/>
          </p:cNvSpPr>
          <p:nvPr>
            <p:custDataLst>
              <p:tags r:id="rId76"/>
            </p:custDataLst>
          </p:nvPr>
        </p:nvSpPr>
        <p:spPr bwMode="auto">
          <a:xfrm>
            <a:off x="8020050" y="39624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317" name="Rectangle 92">
            <a:extLst>
              <a:ext uri="{FF2B5EF4-FFF2-40B4-BE49-F238E27FC236}">
                <a16:creationId xmlns:a16="http://schemas.microsoft.com/office/drawing/2014/main" id="{366D9FAA-F8A1-EEE6-F397-4EE057D3A7ED}"/>
              </a:ext>
            </a:extLst>
          </p:cNvPr>
          <p:cNvSpPr>
            <a:spLocks noChangeArrowheads="1"/>
          </p:cNvSpPr>
          <p:nvPr>
            <p:custDataLst>
              <p:tags r:id="rId77"/>
            </p:custDataLst>
          </p:nvPr>
        </p:nvSpPr>
        <p:spPr bwMode="auto">
          <a:xfrm>
            <a:off x="8020050" y="36576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318" name="Rectangle 93">
            <a:extLst>
              <a:ext uri="{FF2B5EF4-FFF2-40B4-BE49-F238E27FC236}">
                <a16:creationId xmlns:a16="http://schemas.microsoft.com/office/drawing/2014/main" id="{0888D6BD-239B-B3DC-B323-6E71C4F02EF6}"/>
              </a:ext>
            </a:extLst>
          </p:cNvPr>
          <p:cNvSpPr>
            <a:spLocks noChangeArrowheads="1"/>
          </p:cNvSpPr>
          <p:nvPr>
            <p:custDataLst>
              <p:tags r:id="rId78"/>
            </p:custDataLst>
          </p:nvPr>
        </p:nvSpPr>
        <p:spPr bwMode="auto">
          <a:xfrm>
            <a:off x="8324850" y="33528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319" name="Rectangle 94">
            <a:extLst>
              <a:ext uri="{FF2B5EF4-FFF2-40B4-BE49-F238E27FC236}">
                <a16:creationId xmlns:a16="http://schemas.microsoft.com/office/drawing/2014/main" id="{7D1ECECF-6D7C-96CE-64E3-B0878222605F}"/>
              </a:ext>
            </a:extLst>
          </p:cNvPr>
          <p:cNvSpPr>
            <a:spLocks noChangeArrowheads="1"/>
          </p:cNvSpPr>
          <p:nvPr>
            <p:custDataLst>
              <p:tags r:id="rId79"/>
            </p:custDataLst>
          </p:nvPr>
        </p:nvSpPr>
        <p:spPr bwMode="auto">
          <a:xfrm>
            <a:off x="8324850" y="42672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320" name="Rectangle 95">
            <a:extLst>
              <a:ext uri="{FF2B5EF4-FFF2-40B4-BE49-F238E27FC236}">
                <a16:creationId xmlns:a16="http://schemas.microsoft.com/office/drawing/2014/main" id="{5726727C-083D-08C3-FF9B-94EDA0BAF4FD}"/>
              </a:ext>
            </a:extLst>
          </p:cNvPr>
          <p:cNvSpPr>
            <a:spLocks noChangeArrowheads="1"/>
          </p:cNvSpPr>
          <p:nvPr>
            <p:custDataLst>
              <p:tags r:id="rId80"/>
            </p:custDataLst>
          </p:nvPr>
        </p:nvSpPr>
        <p:spPr bwMode="auto">
          <a:xfrm>
            <a:off x="8324850" y="39624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321" name="Rectangle 96">
            <a:extLst>
              <a:ext uri="{FF2B5EF4-FFF2-40B4-BE49-F238E27FC236}">
                <a16:creationId xmlns:a16="http://schemas.microsoft.com/office/drawing/2014/main" id="{657230ED-2C48-B99A-E503-082FEF92F794}"/>
              </a:ext>
            </a:extLst>
          </p:cNvPr>
          <p:cNvSpPr>
            <a:spLocks noChangeArrowheads="1"/>
          </p:cNvSpPr>
          <p:nvPr>
            <p:custDataLst>
              <p:tags r:id="rId81"/>
            </p:custDataLst>
          </p:nvPr>
        </p:nvSpPr>
        <p:spPr bwMode="auto">
          <a:xfrm>
            <a:off x="8324850" y="36576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322" name="Rectangle 97">
            <a:extLst>
              <a:ext uri="{FF2B5EF4-FFF2-40B4-BE49-F238E27FC236}">
                <a16:creationId xmlns:a16="http://schemas.microsoft.com/office/drawing/2014/main" id="{0E0CA9D2-1312-EF8C-BCD7-80798D733583}"/>
              </a:ext>
            </a:extLst>
          </p:cNvPr>
          <p:cNvSpPr>
            <a:spLocks noChangeArrowheads="1"/>
          </p:cNvSpPr>
          <p:nvPr>
            <p:custDataLst>
              <p:tags r:id="rId82"/>
            </p:custDataLst>
          </p:nvPr>
        </p:nvSpPr>
        <p:spPr bwMode="auto">
          <a:xfrm>
            <a:off x="8629650" y="33528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323" name="Rectangle 98">
            <a:extLst>
              <a:ext uri="{FF2B5EF4-FFF2-40B4-BE49-F238E27FC236}">
                <a16:creationId xmlns:a16="http://schemas.microsoft.com/office/drawing/2014/main" id="{E9330447-BC00-35E5-9BD3-03E1B0C55ED8}"/>
              </a:ext>
            </a:extLst>
          </p:cNvPr>
          <p:cNvSpPr>
            <a:spLocks noChangeArrowheads="1"/>
          </p:cNvSpPr>
          <p:nvPr>
            <p:custDataLst>
              <p:tags r:id="rId83"/>
            </p:custDataLst>
          </p:nvPr>
        </p:nvSpPr>
        <p:spPr bwMode="auto">
          <a:xfrm>
            <a:off x="8629650" y="42672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324" name="Rectangle 99">
            <a:extLst>
              <a:ext uri="{FF2B5EF4-FFF2-40B4-BE49-F238E27FC236}">
                <a16:creationId xmlns:a16="http://schemas.microsoft.com/office/drawing/2014/main" id="{D59F3B5F-B399-FF3C-F6F3-8488BE319DF4}"/>
              </a:ext>
            </a:extLst>
          </p:cNvPr>
          <p:cNvSpPr>
            <a:spLocks noChangeArrowheads="1"/>
          </p:cNvSpPr>
          <p:nvPr>
            <p:custDataLst>
              <p:tags r:id="rId84"/>
            </p:custDataLst>
          </p:nvPr>
        </p:nvSpPr>
        <p:spPr bwMode="auto">
          <a:xfrm>
            <a:off x="8629650" y="39624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325" name="Rectangle 100">
            <a:extLst>
              <a:ext uri="{FF2B5EF4-FFF2-40B4-BE49-F238E27FC236}">
                <a16:creationId xmlns:a16="http://schemas.microsoft.com/office/drawing/2014/main" id="{6CD4832C-B6E6-94B7-FA82-8103FE8A2EAE}"/>
              </a:ext>
            </a:extLst>
          </p:cNvPr>
          <p:cNvSpPr>
            <a:spLocks noChangeArrowheads="1"/>
          </p:cNvSpPr>
          <p:nvPr>
            <p:custDataLst>
              <p:tags r:id="rId85"/>
            </p:custDataLst>
          </p:nvPr>
        </p:nvSpPr>
        <p:spPr bwMode="auto">
          <a:xfrm>
            <a:off x="8629650" y="36576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326" name="Rectangle 101">
            <a:extLst>
              <a:ext uri="{FF2B5EF4-FFF2-40B4-BE49-F238E27FC236}">
                <a16:creationId xmlns:a16="http://schemas.microsoft.com/office/drawing/2014/main" id="{C36E7EB5-1BF4-C111-0567-D54EA082FDDB}"/>
              </a:ext>
            </a:extLst>
          </p:cNvPr>
          <p:cNvSpPr>
            <a:spLocks noChangeArrowheads="1"/>
          </p:cNvSpPr>
          <p:nvPr>
            <p:custDataLst>
              <p:tags r:id="rId86"/>
            </p:custDataLst>
          </p:nvPr>
        </p:nvSpPr>
        <p:spPr bwMode="auto">
          <a:xfrm>
            <a:off x="8934450" y="33528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327" name="Rectangle 102">
            <a:extLst>
              <a:ext uri="{FF2B5EF4-FFF2-40B4-BE49-F238E27FC236}">
                <a16:creationId xmlns:a16="http://schemas.microsoft.com/office/drawing/2014/main" id="{4DE3813A-E30D-D553-445B-A492FB20BEAE}"/>
              </a:ext>
            </a:extLst>
          </p:cNvPr>
          <p:cNvSpPr>
            <a:spLocks noChangeArrowheads="1"/>
          </p:cNvSpPr>
          <p:nvPr>
            <p:custDataLst>
              <p:tags r:id="rId87"/>
            </p:custDataLst>
          </p:nvPr>
        </p:nvSpPr>
        <p:spPr bwMode="auto">
          <a:xfrm>
            <a:off x="8934450" y="42672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328" name="Rectangle 103">
            <a:extLst>
              <a:ext uri="{FF2B5EF4-FFF2-40B4-BE49-F238E27FC236}">
                <a16:creationId xmlns:a16="http://schemas.microsoft.com/office/drawing/2014/main" id="{A8E548CC-953E-A2D1-6793-52F49DE8A980}"/>
              </a:ext>
            </a:extLst>
          </p:cNvPr>
          <p:cNvSpPr>
            <a:spLocks noChangeArrowheads="1"/>
          </p:cNvSpPr>
          <p:nvPr>
            <p:custDataLst>
              <p:tags r:id="rId88"/>
            </p:custDataLst>
          </p:nvPr>
        </p:nvSpPr>
        <p:spPr bwMode="auto">
          <a:xfrm>
            <a:off x="8934450" y="39624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10329" name="Rectangle 104">
            <a:extLst>
              <a:ext uri="{FF2B5EF4-FFF2-40B4-BE49-F238E27FC236}">
                <a16:creationId xmlns:a16="http://schemas.microsoft.com/office/drawing/2014/main" id="{CE3D0D42-042D-AC81-3E46-9A9E971E72E4}"/>
              </a:ext>
            </a:extLst>
          </p:cNvPr>
          <p:cNvSpPr>
            <a:spLocks noChangeArrowheads="1"/>
          </p:cNvSpPr>
          <p:nvPr>
            <p:custDataLst>
              <p:tags r:id="rId89"/>
            </p:custDataLst>
          </p:nvPr>
        </p:nvSpPr>
        <p:spPr bwMode="auto">
          <a:xfrm>
            <a:off x="8934450" y="3657600"/>
            <a:ext cx="3048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cxnSp>
        <p:nvCxnSpPr>
          <p:cNvPr id="10330" name="Straight Arrow Connector 4">
            <a:extLst>
              <a:ext uri="{FF2B5EF4-FFF2-40B4-BE49-F238E27FC236}">
                <a16:creationId xmlns:a16="http://schemas.microsoft.com/office/drawing/2014/main" id="{0DB43163-A511-9582-DF9E-7D654E1FAFCF}"/>
              </a:ext>
            </a:extLst>
          </p:cNvPr>
          <p:cNvCxnSpPr>
            <a:cxnSpLocks noChangeShapeType="1"/>
          </p:cNvCxnSpPr>
          <p:nvPr>
            <p:custDataLst>
              <p:tags r:id="rId90"/>
            </p:custDataLst>
          </p:nvPr>
        </p:nvCxnSpPr>
        <p:spPr bwMode="auto">
          <a:xfrm flipH="1">
            <a:off x="2686050" y="2743200"/>
            <a:ext cx="666750" cy="1371600"/>
          </a:xfrm>
          <a:prstGeom prst="straightConnector1">
            <a:avLst/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331" name="TextBox 5">
            <a:extLst>
              <a:ext uri="{FF2B5EF4-FFF2-40B4-BE49-F238E27FC236}">
                <a16:creationId xmlns:a16="http://schemas.microsoft.com/office/drawing/2014/main" id="{EB0D34DC-1ADC-E6A8-21F6-F1429E86E514}"/>
              </a:ext>
            </a:extLst>
          </p:cNvPr>
          <p:cNvSpPr txBox="1">
            <a:spLocks noChangeArrowheads="1"/>
          </p:cNvSpPr>
          <p:nvPr>
            <p:custDataLst>
              <p:tags r:id="rId91"/>
            </p:custDataLst>
          </p:nvPr>
        </p:nvSpPr>
        <p:spPr bwMode="auto">
          <a:xfrm>
            <a:off x="3187700" y="2459039"/>
            <a:ext cx="14351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Branch fetched</a:t>
            </a:r>
          </a:p>
        </p:txBody>
      </p:sp>
      <p:sp>
        <p:nvSpPr>
          <p:cNvPr id="10332" name="TextBox 9215">
            <a:extLst>
              <a:ext uri="{FF2B5EF4-FFF2-40B4-BE49-F238E27FC236}">
                <a16:creationId xmlns:a16="http://schemas.microsoft.com/office/drawing/2014/main" id="{0F88361F-96C6-14CA-B4CF-950AE5B81205}"/>
              </a:ext>
            </a:extLst>
          </p:cNvPr>
          <p:cNvSpPr txBox="1">
            <a:spLocks noChangeArrowheads="1"/>
          </p:cNvSpPr>
          <p:nvPr>
            <p:custDataLst>
              <p:tags r:id="rId92"/>
            </p:custDataLst>
          </p:nvPr>
        </p:nvSpPr>
        <p:spPr bwMode="auto">
          <a:xfrm rot="16200000">
            <a:off x="1283494" y="3793331"/>
            <a:ext cx="17335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4-wide superscalar</a:t>
            </a:r>
          </a:p>
        </p:txBody>
      </p:sp>
      <p:sp>
        <p:nvSpPr>
          <p:cNvPr id="10333" name="TextBox 9216">
            <a:extLst>
              <a:ext uri="{FF2B5EF4-FFF2-40B4-BE49-F238E27FC236}">
                <a16:creationId xmlns:a16="http://schemas.microsoft.com/office/drawing/2014/main" id="{1AE7C1B5-3EF5-4AC6-8A89-83FA612E3445}"/>
              </a:ext>
            </a:extLst>
          </p:cNvPr>
          <p:cNvSpPr txBox="1">
            <a:spLocks noChangeArrowheads="1"/>
          </p:cNvSpPr>
          <p:nvPr>
            <p:custDataLst>
              <p:tags r:id="rId93"/>
            </p:custDataLst>
          </p:nvPr>
        </p:nvSpPr>
        <p:spPr bwMode="auto">
          <a:xfrm>
            <a:off x="4630739" y="4805364"/>
            <a:ext cx="15970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20-stage pipeline</a:t>
            </a:r>
          </a:p>
        </p:txBody>
      </p:sp>
      <p:sp>
        <p:nvSpPr>
          <p:cNvPr id="10334" name="Text Box 4">
            <a:extLst>
              <a:ext uri="{FF2B5EF4-FFF2-40B4-BE49-F238E27FC236}">
                <a16:creationId xmlns:a16="http://schemas.microsoft.com/office/drawing/2014/main" id="{B840812A-8636-6401-BCF9-EA3D6CE5EA76}"/>
              </a:ext>
            </a:extLst>
          </p:cNvPr>
          <p:cNvSpPr txBox="1">
            <a:spLocks noChangeArrowheads="1"/>
          </p:cNvSpPr>
          <p:nvPr>
            <p:custDataLst>
              <p:tags r:id="rId94"/>
            </p:custDataLst>
          </p:nvPr>
        </p:nvSpPr>
        <p:spPr bwMode="auto">
          <a:xfrm>
            <a:off x="9906000" y="1543050"/>
            <a:ext cx="184150" cy="400050"/>
          </a:xfrm>
          <a:prstGeom prst="rect">
            <a:avLst/>
          </a:pr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>
              <a:solidFill>
                <a:srgbClr val="FF9999"/>
              </a:solidFill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>
            <a:extLst>
              <a:ext uri="{FF2B5EF4-FFF2-40B4-BE49-F238E27FC236}">
                <a16:creationId xmlns:a16="http://schemas.microsoft.com/office/drawing/2014/main" id="{BE2155F5-1DC5-45B8-B127-C0609037EECB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Branch Prediction</a:t>
            </a:r>
          </a:p>
        </p:txBody>
      </p:sp>
      <p:sp>
        <p:nvSpPr>
          <p:cNvPr id="12290" name="Rectangle 3">
            <a:extLst>
              <a:ext uri="{FF2B5EF4-FFF2-40B4-BE49-F238E27FC236}">
                <a16:creationId xmlns:a16="http://schemas.microsoft.com/office/drawing/2014/main" id="{B0C09203-8E34-B37D-9D4E-2691DCB74125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en-US" dirty="0"/>
              <a:t>Easiest (</a:t>
            </a:r>
            <a:r>
              <a:rPr lang="en-US" altLang="en-US" i="1" dirty="0"/>
              <a:t>static prediction</a:t>
            </a:r>
            <a:r>
              <a:rPr lang="en-US" altLang="en-US" dirty="0"/>
              <a:t>)</a:t>
            </a:r>
          </a:p>
          <a:p>
            <a:pPr lvl="1"/>
            <a:r>
              <a:rPr lang="en-US" altLang="en-US" dirty="0"/>
              <a:t>always not taken, always taken</a:t>
            </a:r>
          </a:p>
          <a:p>
            <a:pPr lvl="1"/>
            <a:r>
              <a:rPr lang="en-US" altLang="en-US" dirty="0"/>
              <a:t>forward not taken, backward always taken</a:t>
            </a:r>
          </a:p>
          <a:p>
            <a:pPr lvl="1"/>
            <a:r>
              <a:rPr lang="en-US" altLang="en-US" dirty="0"/>
              <a:t>compiler predicted (branch likely, branch not likely)</a:t>
            </a:r>
          </a:p>
        </p:txBody>
      </p:sp>
      <p:sp>
        <p:nvSpPr>
          <p:cNvPr id="12291" name="Text Box 4">
            <a:extLst>
              <a:ext uri="{FF2B5EF4-FFF2-40B4-BE49-F238E27FC236}">
                <a16:creationId xmlns:a16="http://schemas.microsoft.com/office/drawing/2014/main" id="{3A677D64-FF23-07B6-50DB-2C544BDD9944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795661" y="3801534"/>
            <a:ext cx="3494867" cy="400110"/>
          </a:xfrm>
          <a:prstGeom prst="rect">
            <a:avLst/>
          </a:pr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bg1"/>
                </a:solidFill>
                <a:latin typeface="+mn-lt"/>
              </a:rPr>
              <a:t>Question next..., then dynamic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>
            <a:extLst>
              <a:ext uri="{FF2B5EF4-FFF2-40B4-BE49-F238E27FC236}">
                <a16:creationId xmlns:a16="http://schemas.microsoft.com/office/drawing/2014/main" id="{1B9111E1-02C4-590A-4F8D-C353C64D6D67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Branch Prediction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3323EB8B-3FA0-9B74-6524-837C61A01FA1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Easiest (</a:t>
            </a:r>
            <a:r>
              <a:rPr lang="en-US" altLang="en-US" i="1" dirty="0"/>
              <a:t>static prediction</a:t>
            </a:r>
            <a:r>
              <a:rPr lang="en-US" altLang="en-US" dirty="0"/>
              <a:t>)</a:t>
            </a:r>
          </a:p>
          <a:p>
            <a:pPr lvl="1">
              <a:defRPr/>
            </a:pPr>
            <a:r>
              <a:rPr lang="en-US" altLang="en-US" dirty="0"/>
              <a:t>always not taken, always taken</a:t>
            </a:r>
          </a:p>
          <a:p>
            <a:pPr lvl="1">
              <a:defRPr/>
            </a:pPr>
            <a:r>
              <a:rPr lang="en-US" altLang="en-US" dirty="0"/>
              <a:t>forward not taken, backward always taken</a:t>
            </a:r>
          </a:p>
          <a:p>
            <a:pPr lvl="1">
              <a:defRPr/>
            </a:pPr>
            <a:r>
              <a:rPr lang="en-US" altLang="en-US" dirty="0"/>
              <a:t>compiler predicted (branch likely, branch not likely)</a:t>
            </a:r>
          </a:p>
          <a:p>
            <a:pPr marL="0" indent="0">
              <a:buNone/>
              <a:defRPr/>
            </a:pPr>
            <a:r>
              <a:rPr lang="en-US" altLang="en-US" dirty="0">
                <a:solidFill>
                  <a:srgbClr val="FF0000"/>
                </a:solidFill>
              </a:rPr>
              <a:t>What's the problem with static prediction?</a:t>
            </a:r>
          </a:p>
          <a:p>
            <a:pPr marL="0" indent="0">
              <a:buNone/>
              <a:defRPr/>
            </a:pPr>
            <a:endParaRPr lang="en-US" altLang="en-US" dirty="0"/>
          </a:p>
          <a:p>
            <a:pPr marL="0" indent="0">
              <a:buNone/>
              <a:defRPr/>
            </a:pPr>
            <a:endParaRPr lang="en-US" altLang="en-US" dirty="0"/>
          </a:p>
        </p:txBody>
      </p:sp>
      <p:graphicFrame>
        <p:nvGraphicFramePr>
          <p:cNvPr id="4" name="Group 32">
            <a:extLst>
              <a:ext uri="{FF2B5EF4-FFF2-40B4-BE49-F238E27FC236}">
                <a16:creationId xmlns:a16="http://schemas.microsoft.com/office/drawing/2014/main" id="{61AFF377-7408-6781-1CE2-BF16BE17B3FF}"/>
              </a:ext>
            </a:extLst>
          </p:cNvPr>
          <p:cNvGraphicFramePr>
            <a:graphicFrameLocks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050879640"/>
              </p:ext>
            </p:extLst>
          </p:nvPr>
        </p:nvGraphicFramePr>
        <p:xfrm>
          <a:off x="2667000" y="3962400"/>
          <a:ext cx="7086600" cy="1981200"/>
        </p:xfrm>
        <a:graphic>
          <a:graphicData uri="http://schemas.openxmlformats.org/drawingml/2006/table">
            <a:tbl>
              <a:tblPr/>
              <a:tblGrid>
                <a:gridCol w="137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15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319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Selection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Problem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Requires ISA change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13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Limited by branches bias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81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Both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3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Neither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>
            <a:extLst>
              <a:ext uri="{FF2B5EF4-FFF2-40B4-BE49-F238E27FC236}">
                <a16:creationId xmlns:a16="http://schemas.microsoft.com/office/drawing/2014/main" id="{C1566A8E-2D9B-9D42-36E5-1C1595630DEF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Branch Prediction</a:t>
            </a:r>
          </a:p>
        </p:txBody>
      </p:sp>
      <p:sp>
        <p:nvSpPr>
          <p:cNvPr id="16386" name="Rectangle 3">
            <a:extLst>
              <a:ext uri="{FF2B5EF4-FFF2-40B4-BE49-F238E27FC236}">
                <a16:creationId xmlns:a16="http://schemas.microsoft.com/office/drawing/2014/main" id="{0CB20084-7E60-3771-FA73-0952CE64BDF0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en-US"/>
              <a:t>for(int i = 0; i&lt;n; i++) {</a:t>
            </a:r>
          </a:p>
          <a:p>
            <a:pPr marL="0" indent="0">
              <a:buNone/>
            </a:pPr>
            <a:r>
              <a:rPr lang="en-US" altLang="en-US"/>
              <a:t>   if(i % 2 == 0) {</a:t>
            </a:r>
          </a:p>
          <a:p>
            <a:pPr marL="0" indent="0">
              <a:buNone/>
            </a:pPr>
            <a:r>
              <a:rPr lang="en-US" altLang="en-US"/>
              <a:t>       blah;</a:t>
            </a:r>
          </a:p>
          <a:p>
            <a:pPr marL="0" indent="0">
              <a:buNone/>
            </a:pPr>
            <a:r>
              <a:rPr lang="en-US" altLang="en-US"/>
              <a:t>    }</a:t>
            </a:r>
          </a:p>
          <a:p>
            <a:pPr marL="0" indent="0">
              <a:buNone/>
            </a:pPr>
            <a:r>
              <a:rPr lang="en-US" altLang="en-US"/>
              <a:t>    else {</a:t>
            </a:r>
          </a:p>
          <a:p>
            <a:pPr marL="0" indent="0">
              <a:buNone/>
            </a:pPr>
            <a:r>
              <a:rPr lang="en-US" altLang="en-US"/>
              <a:t>        foo;</a:t>
            </a:r>
          </a:p>
          <a:p>
            <a:pPr marL="0" indent="0">
              <a:buNone/>
            </a:pPr>
            <a:r>
              <a:rPr lang="en-US" altLang="en-US"/>
              <a:t>    }</a:t>
            </a:r>
          </a:p>
          <a:p>
            <a:pPr marL="0" indent="0">
              <a:buNone/>
            </a:pPr>
            <a:r>
              <a:rPr lang="en-US" altLang="en-US"/>
              <a:t>}</a:t>
            </a:r>
          </a:p>
          <a:p>
            <a:pPr lvl="1"/>
            <a:endParaRPr lang="en-US" altLang="en-US"/>
          </a:p>
          <a:p>
            <a:pPr marL="0" indent="0">
              <a:buNone/>
            </a:pPr>
            <a:r>
              <a:rPr lang="en-US" altLang="en-US">
                <a:solidFill>
                  <a:srgbClr val="FF0000"/>
                </a:solidFill>
              </a:rPr>
              <a:t>Are we entirely stuck?</a:t>
            </a:r>
          </a:p>
          <a:p>
            <a:pPr marL="0" indent="0">
              <a:buNone/>
            </a:pPr>
            <a:endParaRPr lang="en-US" altLang="en-US"/>
          </a:p>
          <a:p>
            <a:pPr marL="0" indent="0">
              <a:buNone/>
            </a:pPr>
            <a:endParaRPr lang="en-US" altLang="en-US"/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>
            <a:extLst>
              <a:ext uri="{FF2B5EF4-FFF2-40B4-BE49-F238E27FC236}">
                <a16:creationId xmlns:a16="http://schemas.microsoft.com/office/drawing/2014/main" id="{46AA505D-FA25-B023-BF1E-D702FC04620F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Branch Prediction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50B6A9C9-E5E6-17D4-A6AF-E7B586938052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Easiest (</a:t>
            </a:r>
            <a:r>
              <a:rPr lang="en-US" altLang="en-US" i="1" dirty="0"/>
              <a:t>static prediction</a:t>
            </a:r>
            <a:r>
              <a:rPr lang="en-US" altLang="en-US" dirty="0"/>
              <a:t>)</a:t>
            </a:r>
          </a:p>
          <a:p>
            <a:pPr lvl="1">
              <a:defRPr/>
            </a:pPr>
            <a:r>
              <a:rPr lang="en-US" altLang="en-US" dirty="0"/>
              <a:t>always not taken, always taken</a:t>
            </a:r>
          </a:p>
          <a:p>
            <a:pPr lvl="1">
              <a:defRPr/>
            </a:pPr>
            <a:r>
              <a:rPr lang="en-US" altLang="en-US" dirty="0"/>
              <a:t>forward not taken, backward always taken</a:t>
            </a:r>
          </a:p>
          <a:p>
            <a:pPr lvl="1">
              <a:defRPr/>
            </a:pPr>
            <a:r>
              <a:rPr lang="en-US" altLang="en-US" dirty="0"/>
              <a:t>compiler predicted (branch likely, branch not likely)</a:t>
            </a:r>
          </a:p>
          <a:p>
            <a:pPr lvl="1">
              <a:defRPr/>
            </a:pPr>
            <a:endParaRPr lang="en-US" altLang="en-US" dirty="0"/>
          </a:p>
          <a:p>
            <a:pPr marL="0" indent="0">
              <a:buNone/>
              <a:defRPr/>
            </a:pPr>
            <a:r>
              <a:rPr lang="en-US" altLang="en-US" dirty="0">
                <a:solidFill>
                  <a:srgbClr val="FF0000"/>
                </a:solidFill>
              </a:rPr>
              <a:t>What's else could you do to help the compiler?</a:t>
            </a:r>
          </a:p>
          <a:p>
            <a:pPr marL="0" indent="0">
              <a:buNone/>
              <a:defRPr/>
            </a:pPr>
            <a:endParaRPr lang="en-US" altLang="en-US" dirty="0"/>
          </a:p>
          <a:p>
            <a:pPr marL="0" indent="0">
              <a:buNone/>
              <a:defRPr/>
            </a:pPr>
            <a:endParaRPr lang="en-US" altLang="en-US" dirty="0"/>
          </a:p>
        </p:txBody>
      </p:sp>
      <p:sp>
        <p:nvSpPr>
          <p:cNvPr id="18435" name="Text Box 4">
            <a:extLst>
              <a:ext uri="{FF2B5EF4-FFF2-40B4-BE49-F238E27FC236}">
                <a16:creationId xmlns:a16="http://schemas.microsoft.com/office/drawing/2014/main" id="{45377975-A79B-A629-D814-9068E8643A63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562600" y="4648200"/>
            <a:ext cx="4356100" cy="1016000"/>
          </a:xfrm>
          <a:prstGeom prst="rect">
            <a:avLst/>
          </a:pr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bg1"/>
                </a:solidFill>
              </a:rPr>
              <a:t>Restructure code, profile code.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>
              <a:solidFill>
                <a:schemeClr val="bg1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bg1"/>
                </a:solidFill>
              </a:rPr>
              <a:t>Less likely, use value range propagation.</a:t>
            </a:r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heme/theme1.xml><?xml version="1.0" encoding="utf-8"?>
<a:theme xmlns:a="http://schemas.openxmlformats.org/drawingml/2006/main" name="Office Theme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Candara">
      <a:maj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17379</TotalTime>
  <Words>1493</Words>
  <Application>Microsoft Macintosh PowerPoint</Application>
  <PresentationFormat>Widescreen</PresentationFormat>
  <Paragraphs>317</Paragraphs>
  <Slides>25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Calibri</vt:lpstr>
      <vt:lpstr>Candara</vt:lpstr>
      <vt:lpstr>Helvetica Neue Light</vt:lpstr>
      <vt:lpstr>Tahoma</vt:lpstr>
      <vt:lpstr>Times New Roman</vt:lpstr>
      <vt:lpstr>Office Theme</vt:lpstr>
      <vt:lpstr>Principles of Computer Architecture</vt:lpstr>
      <vt:lpstr>Branch Prediction</vt:lpstr>
      <vt:lpstr>Looking for Instruction Level Parallelism (ILP)</vt:lpstr>
      <vt:lpstr>Importance of Branch Prediction</vt:lpstr>
      <vt:lpstr>Importance of Branch Prediction</vt:lpstr>
      <vt:lpstr>Branch Prediction</vt:lpstr>
      <vt:lpstr>Branch Prediction</vt:lpstr>
      <vt:lpstr>Branch Prediction</vt:lpstr>
      <vt:lpstr>Branch Prediction</vt:lpstr>
      <vt:lpstr>Branch Prediction</vt:lpstr>
      <vt:lpstr>Dynamic Branch Prediction</vt:lpstr>
      <vt:lpstr>Branch Prediction</vt:lpstr>
      <vt:lpstr>Paper Reading</vt:lpstr>
      <vt:lpstr>Context</vt:lpstr>
      <vt:lpstr>Branch Predictor Strategies</vt:lpstr>
      <vt:lpstr>Branch Confidence</vt:lpstr>
      <vt:lpstr>1-bit branch prediction</vt:lpstr>
      <vt:lpstr>1-bit branch prediction</vt:lpstr>
      <vt:lpstr>2-bit branch prediction</vt:lpstr>
      <vt:lpstr>2-bit branch prediction</vt:lpstr>
      <vt:lpstr>Bimodal Predictor</vt:lpstr>
      <vt:lpstr>2-bit branch prediction</vt:lpstr>
      <vt:lpstr>2-bit branch prediction</vt:lpstr>
      <vt:lpstr>2-bit branch prediction</vt:lpstr>
      <vt:lpstr>2-bit prediction accuracy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Esmaeilzadeh, Hadi</dc:creator>
  <cp:lastModifiedBy>Esmaeilzadeh, Hadi</cp:lastModifiedBy>
  <cp:revision>869</cp:revision>
  <cp:lastPrinted>2024-10-28T22:25:06Z</cp:lastPrinted>
  <dcterms:created xsi:type="dcterms:W3CDTF">2024-03-23T03:44:54Z</dcterms:created>
  <dcterms:modified xsi:type="dcterms:W3CDTF">2024-12-02T04:13:25Z</dcterms:modified>
</cp:coreProperties>
</file>